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6" r:id="rId9"/>
    <p:sldId id="268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E5FF-01EE-45B7-8964-FE0E5E8B51CD}" type="datetimeFigureOut">
              <a:rPr lang="en-IE" smtClean="0"/>
              <a:t>17/09/2014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D3A8-6C89-47C9-88C4-59717B598B4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81025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E5FF-01EE-45B7-8964-FE0E5E8B51CD}" type="datetimeFigureOut">
              <a:rPr lang="en-IE" smtClean="0"/>
              <a:t>17/09/2014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D3A8-6C89-47C9-88C4-59717B598B4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6210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E5FF-01EE-45B7-8964-FE0E5E8B51CD}" type="datetimeFigureOut">
              <a:rPr lang="en-IE" smtClean="0"/>
              <a:t>17/09/2014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D3A8-6C89-47C9-88C4-59717B598B4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4964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E5FF-01EE-45B7-8964-FE0E5E8B51CD}" type="datetimeFigureOut">
              <a:rPr lang="en-IE" smtClean="0"/>
              <a:t>17/09/2014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D3A8-6C89-47C9-88C4-59717B598B4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368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E5FF-01EE-45B7-8964-FE0E5E8B51CD}" type="datetimeFigureOut">
              <a:rPr lang="en-IE" smtClean="0"/>
              <a:t>17/09/2014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D3A8-6C89-47C9-88C4-59717B598B4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3293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E5FF-01EE-45B7-8964-FE0E5E8B51CD}" type="datetimeFigureOut">
              <a:rPr lang="en-IE" smtClean="0"/>
              <a:t>17/09/2014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D3A8-6C89-47C9-88C4-59717B598B4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3563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E5FF-01EE-45B7-8964-FE0E5E8B51CD}" type="datetimeFigureOut">
              <a:rPr lang="en-IE" smtClean="0"/>
              <a:t>17/09/2014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D3A8-6C89-47C9-88C4-59717B598B4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5254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E5FF-01EE-45B7-8964-FE0E5E8B51CD}" type="datetimeFigureOut">
              <a:rPr lang="en-IE" smtClean="0"/>
              <a:t>17/09/2014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D3A8-6C89-47C9-88C4-59717B598B4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54704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E5FF-01EE-45B7-8964-FE0E5E8B51CD}" type="datetimeFigureOut">
              <a:rPr lang="en-IE" smtClean="0"/>
              <a:t>17/09/2014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D3A8-6C89-47C9-88C4-59717B598B4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82991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E5FF-01EE-45B7-8964-FE0E5E8B51CD}" type="datetimeFigureOut">
              <a:rPr lang="en-IE" smtClean="0"/>
              <a:t>17/09/2014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D3A8-6C89-47C9-88C4-59717B598B4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958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E5FF-01EE-45B7-8964-FE0E5E8B51CD}" type="datetimeFigureOut">
              <a:rPr lang="en-IE" smtClean="0"/>
              <a:t>17/09/2014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D3A8-6C89-47C9-88C4-59717B598B4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624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8E5FF-01EE-45B7-8964-FE0E5E8B51CD}" type="datetimeFigureOut">
              <a:rPr lang="en-IE" smtClean="0"/>
              <a:t>17/09/2014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3D3A8-6C89-47C9-88C4-59717B598B4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8073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620689"/>
            <a:ext cx="7488832" cy="1800200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140968"/>
            <a:ext cx="9144000" cy="3240360"/>
          </a:xfrm>
        </p:spPr>
        <p:txBody>
          <a:bodyPr>
            <a:noAutofit/>
          </a:bodyPr>
          <a:lstStyle/>
          <a:p>
            <a:r>
              <a:rPr lang="en-IE" sz="9600" b="1" dirty="0" smtClean="0">
                <a:solidFill>
                  <a:schemeClr val="tx1"/>
                </a:solidFill>
                <a:latin typeface="Peannaireacht_Win7"/>
              </a:rPr>
              <a:t>C </a:t>
            </a:r>
          </a:p>
          <a:p>
            <a:r>
              <a:rPr lang="en-IE" sz="9600" b="1" dirty="0" smtClean="0">
                <a:solidFill>
                  <a:schemeClr val="tx1"/>
                </a:solidFill>
                <a:latin typeface="Peannaireacht_Win7"/>
              </a:rPr>
              <a:t>H</a:t>
            </a:r>
            <a:endParaRPr lang="en-IE" sz="96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7813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35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25687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45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188" y="0"/>
            <a:ext cx="9900575" cy="692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35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826" y="20960"/>
            <a:ext cx="9673178" cy="683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28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417638"/>
          </a:xfrm>
        </p:spPr>
        <p:txBody>
          <a:bodyPr>
            <a:normAutofit fontScale="90000"/>
          </a:bodyPr>
          <a:lstStyle/>
          <a:p>
            <a:r>
              <a:rPr lang="en-IE" dirty="0" smtClean="0">
                <a:solidFill>
                  <a:srgbClr val="004080"/>
                </a:solidFill>
                <a:latin typeface="Peannaireacht_Win7"/>
              </a:rPr>
              <a:t>R t s c w</a:t>
            </a:r>
            <a:br>
              <a:rPr lang="en-IE" dirty="0" smtClean="0">
                <a:solidFill>
                  <a:srgbClr val="004080"/>
                </a:solidFill>
                <a:latin typeface="Peannaireacht_Win7"/>
              </a:rPr>
            </a:br>
            <a:r>
              <a:rPr lang="en-IE" dirty="0" smtClean="0">
                <a:solidFill>
                  <a:srgbClr val="004080"/>
                </a:solidFill>
                <a:latin typeface="Peannaireacht_Win7"/>
              </a:rPr>
              <a:t> i i: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6120680"/>
          </a:xfrm>
        </p:spPr>
        <p:txBody>
          <a:bodyPr>
            <a:no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Peannaireacht_Win7"/>
              </a:rPr>
              <a:t>A h t  t w t</a:t>
            </a:r>
          </a:p>
          <a:p>
            <a:endParaRPr lang="en-IE" sz="2400" dirty="0">
              <a:solidFill>
                <a:prstClr val="black"/>
              </a:solidFill>
              <a:latin typeface="Peannaireacht_Win7"/>
            </a:endParaRPr>
          </a:p>
          <a:p>
            <a:r>
              <a:rPr lang="en-IE" sz="2400" dirty="0" smtClean="0">
                <a:solidFill>
                  <a:prstClr val="black"/>
                </a:solidFill>
                <a:latin typeface="Peannaireacht_Win7"/>
              </a:rPr>
              <a:t>C</a:t>
            </a:r>
            <a:r>
              <a:rPr lang="en-IE" sz="2400" dirty="0">
                <a:solidFill>
                  <a:prstClr val="black"/>
                </a:solidFill>
                <a:latin typeface="Peannaireacht_Win7"/>
              </a:rPr>
              <a:t> o   ( a d</a:t>
            </a:r>
            <a:r>
              <a:rPr lang="en-IE" sz="2400" dirty="0" smtClean="0">
                <a:solidFill>
                  <a:prstClr val="black"/>
                </a:solidFill>
                <a:latin typeface="Peannaireacht_Win7"/>
              </a:rPr>
              <a:t>)</a:t>
            </a:r>
          </a:p>
          <a:p>
            <a:endParaRPr lang="en-IE" sz="2400" dirty="0">
              <a:solidFill>
                <a:prstClr val="black"/>
              </a:solidFill>
              <a:latin typeface="Peannaireacht_Win7"/>
            </a:endParaRPr>
          </a:p>
          <a:p>
            <a:r>
              <a:rPr lang="en-IE" sz="2400" dirty="0" smtClean="0">
                <a:solidFill>
                  <a:prstClr val="black"/>
                </a:solidFill>
                <a:latin typeface="Peannaireacht_Win7"/>
              </a:rPr>
              <a:t> </a:t>
            </a:r>
            <a:r>
              <a:rPr lang="en-IE" sz="2400" dirty="0" smtClean="0">
                <a:solidFill>
                  <a:srgbClr val="FF0000"/>
                </a:solidFill>
                <a:latin typeface="Peannaireacht_Win7"/>
              </a:rPr>
              <a:t>St u o c  i t m o w</a:t>
            </a:r>
          </a:p>
          <a:p>
            <a:endParaRPr lang="en-IE" sz="2400" dirty="0">
              <a:solidFill>
                <a:prstClr val="black"/>
              </a:solidFill>
              <a:latin typeface="Peannaireacht_Win7"/>
            </a:endParaRPr>
          </a:p>
          <a:p>
            <a:r>
              <a:rPr lang="en-IE" sz="2400" dirty="0" smtClean="0">
                <a:solidFill>
                  <a:prstClr val="black"/>
                </a:solidFill>
                <a:latin typeface="Peannaireacht_Win7"/>
              </a:rPr>
              <a:t>C</a:t>
            </a:r>
            <a:r>
              <a:rPr lang="en-IE" sz="2400" dirty="0">
                <a:solidFill>
                  <a:prstClr val="black"/>
                </a:solidFill>
                <a:latin typeface="Peannaireacht_Win7"/>
              </a:rPr>
              <a:t> w i f a  t</a:t>
            </a:r>
            <a:r>
              <a:rPr lang="en-IE" sz="2400" dirty="0" smtClean="0">
                <a:solidFill>
                  <a:prstClr val="black"/>
                </a:solidFill>
                <a:latin typeface="Peannaireacht_Win7"/>
              </a:rPr>
              <a:t></a:t>
            </a:r>
          </a:p>
          <a:p>
            <a:endParaRPr lang="en-IE" sz="2400" dirty="0">
              <a:solidFill>
                <a:prstClr val="black"/>
              </a:solidFill>
              <a:latin typeface="Peannaireacht_Win7"/>
            </a:endParaRPr>
          </a:p>
          <a:p>
            <a:r>
              <a:rPr lang="en-IE" sz="2400" dirty="0" smtClean="0">
                <a:solidFill>
                  <a:srgbClr val="FF0000"/>
                </a:solidFill>
                <a:latin typeface="Peannaireacht_Win7"/>
              </a:rPr>
              <a:t> s</a:t>
            </a:r>
          </a:p>
          <a:p>
            <a:endParaRPr lang="en-IE" sz="2400" dirty="0">
              <a:solidFill>
                <a:prstClr val="black"/>
              </a:solidFill>
              <a:latin typeface="Peannaireacht_Win7"/>
            </a:endParaRPr>
          </a:p>
          <a:p>
            <a:r>
              <a:rPr lang="en-IE" sz="2400" dirty="0" smtClean="0">
                <a:solidFill>
                  <a:srgbClr val="FF0000"/>
                </a:solidFill>
                <a:latin typeface="Peannaireacht_Win7"/>
              </a:rPr>
              <a:t>L</a:t>
            </a:r>
            <a:r>
              <a:rPr lang="en-IE" sz="2400" dirty="0" smtClean="0">
                <a:solidFill>
                  <a:srgbClr val="FF0000"/>
                </a:solidFill>
                <a:latin typeface="Peannaireacht_Win7"/>
              </a:rPr>
              <a:t> l w !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80374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>
                <a:solidFill>
                  <a:srgbClr val="FF0000"/>
                </a:solidFill>
                <a:latin typeface="Peannaireacht_Win7"/>
              </a:rPr>
              <a:t>I</a:t>
            </a:r>
            <a:r>
              <a:rPr lang="en-IE" dirty="0" smtClean="0">
                <a:solidFill>
                  <a:srgbClr val="FF0000"/>
                </a:solidFill>
                <a:latin typeface="Peannaireacht_Win7"/>
              </a:rPr>
              <a:t> c h n m</a:t>
            </a:r>
            <a:br>
              <a:rPr lang="en-IE" dirty="0" smtClean="0">
                <a:solidFill>
                  <a:srgbClr val="FF0000"/>
                </a:solidFill>
                <a:latin typeface="Peannaireacht_Win7"/>
              </a:rPr>
            </a:br>
            <a:r>
              <a:rPr lang="en-IE" dirty="0" smtClean="0">
                <a:solidFill>
                  <a:srgbClr val="FF0000"/>
                </a:solidFill>
                <a:latin typeface="Peannaireacht_Win7"/>
              </a:rPr>
              <a:t> c t ?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dirty="0" smtClean="0">
                <a:latin typeface="Peannaireacht_Win7"/>
              </a:rPr>
              <a:t>A, c h   </a:t>
            </a:r>
          </a:p>
          <a:p>
            <a:pPr marL="0" indent="0">
              <a:buNone/>
            </a:pPr>
            <a:r>
              <a:rPr lang="en-IE" dirty="0" smtClean="0">
                <a:latin typeface="Peannaireacht_Win7"/>
              </a:rPr>
              <a:t>m t p. </a:t>
            </a:r>
          </a:p>
          <a:p>
            <a:pPr marL="514350" indent="-514350">
              <a:buAutoNum type="alphaUcPeriod"/>
            </a:pPr>
            <a:endParaRPr lang="en-IE" dirty="0">
              <a:solidFill>
                <a:srgbClr val="004080"/>
              </a:solidFill>
              <a:latin typeface="Peannaireacht_Win7"/>
            </a:endParaRPr>
          </a:p>
          <a:p>
            <a:pPr marL="0" indent="0">
              <a:buNone/>
            </a:pPr>
            <a:r>
              <a:rPr lang="en-IE" dirty="0" smtClean="0">
                <a:solidFill>
                  <a:srgbClr val="004080"/>
                </a:solidFill>
                <a:latin typeface="Peannaireacht_Win7"/>
              </a:rPr>
              <a:t>A, u p a c  s i t s p.</a:t>
            </a:r>
          </a:p>
          <a:p>
            <a:pPr marL="0" indent="0">
              <a:buNone/>
            </a:pPr>
            <a:endParaRPr lang="en-IE" dirty="0">
              <a:solidFill>
                <a:srgbClr val="004080"/>
              </a:solidFill>
              <a:latin typeface="Peannaireacht_Win7"/>
            </a:endParaRPr>
          </a:p>
          <a:p>
            <a:pPr marL="0" indent="0">
              <a:buNone/>
            </a:pPr>
            <a:r>
              <a:rPr lang="en-IE" dirty="0" smtClean="0">
                <a:latin typeface="Peannaireacht_Win7"/>
              </a:rPr>
              <a:t>Be   t f a , a </a:t>
            </a:r>
          </a:p>
          <a:p>
            <a:pPr marL="0" indent="0">
              <a:buNone/>
            </a:pPr>
            <a:r>
              <a:rPr lang="en-IE" dirty="0" smtClean="0">
                <a:latin typeface="Peannaireacht_Win7"/>
              </a:rPr>
              <a:t>c w t p i a p-w </a:t>
            </a:r>
          </a:p>
          <a:p>
            <a:pPr marL="0" indent="0">
              <a:buNone/>
            </a:pPr>
            <a:r>
              <a:rPr lang="en-IE" dirty="0" smtClean="0">
                <a:latin typeface="Peannaireacht_Win7"/>
              </a:rPr>
              <a:t>p, t s t m. </a:t>
            </a:r>
            <a:endParaRPr lang="en-IE" dirty="0" smtClean="0">
              <a:solidFill>
                <a:srgbClr val="004080"/>
              </a:solidFill>
              <a:latin typeface="Peannaireacht_Win7"/>
            </a:endParaRPr>
          </a:p>
          <a:p>
            <a:pPr marL="0" indent="0">
              <a:buNone/>
            </a:pPr>
            <a:endParaRPr lang="en-IE" dirty="0">
              <a:solidFill>
                <a:srgbClr val="004080"/>
              </a:solidFill>
              <a:latin typeface="Peannaireacht_Win7"/>
            </a:endParaRP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71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2002234"/>
          </a:xfrm>
        </p:spPr>
        <p:txBody>
          <a:bodyPr>
            <a:normAutofit fontScale="90000"/>
          </a:bodyPr>
          <a:lstStyle/>
          <a:p>
            <a:r>
              <a:rPr lang="en-IE" dirty="0" smtClean="0">
                <a:solidFill>
                  <a:srgbClr val="FF0000"/>
                </a:solidFill>
                <a:latin typeface="Peannaireacht_Win7"/>
              </a:rPr>
              <a:t>I i n c f c t w i a d s t t p t  i b?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 marL="0" indent="0">
              <a:buNone/>
            </a:pPr>
            <a:r>
              <a:rPr lang="en-IE" dirty="0" smtClean="0">
                <a:solidFill>
                  <a:srgbClr val="004080"/>
                </a:solidFill>
                <a:latin typeface="Peannaireacht_Win7"/>
              </a:rPr>
              <a:t>T c w  2 a- a </a:t>
            </a:r>
          </a:p>
          <a:p>
            <a:pPr marL="0" indent="0">
              <a:buNone/>
            </a:pPr>
            <a:r>
              <a:rPr lang="en-IE" dirty="0" smtClean="0">
                <a:solidFill>
                  <a:srgbClr val="004080"/>
                </a:solidFill>
                <a:latin typeface="Peannaireacht_Win7"/>
              </a:rPr>
              <a:t> a w a. Th i </a:t>
            </a:r>
          </a:p>
          <a:p>
            <a:pPr marL="0" indent="0">
              <a:buNone/>
            </a:pPr>
            <a:r>
              <a:rPr lang="en-IE" dirty="0" smtClean="0">
                <a:solidFill>
                  <a:srgbClr val="004080"/>
                </a:solidFill>
                <a:latin typeface="Peannaireacht_Win7"/>
              </a:rPr>
              <a:t>c p i m En </a:t>
            </a:r>
          </a:p>
          <a:p>
            <a:pPr marL="0" indent="0">
              <a:buNone/>
            </a:pPr>
            <a:r>
              <a:rPr lang="en-IE" dirty="0" smtClean="0">
                <a:solidFill>
                  <a:srgbClr val="004080"/>
                </a:solidFill>
                <a:latin typeface="Peannaireacht_Win7"/>
              </a:rPr>
              <a:t>c e.g. Fr a  s </a:t>
            </a:r>
          </a:p>
          <a:p>
            <a:pPr marL="0" indent="0">
              <a:buNone/>
            </a:pPr>
            <a:r>
              <a:rPr lang="en-IE" dirty="0" smtClean="0">
                <a:solidFill>
                  <a:srgbClr val="004080"/>
                </a:solidFill>
                <a:latin typeface="Peannaireacht_Win7"/>
              </a:rPr>
              <a:t>t i n a m p.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6908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en-IE" dirty="0" smtClean="0">
                <a:solidFill>
                  <a:srgbClr val="FF0000"/>
                </a:solidFill>
                <a:latin typeface="Peannaireacht_Win7"/>
              </a:rPr>
              <a:t>Su i m  m d f c w s w </a:t>
            </a:r>
            <a:br>
              <a:rPr lang="en-IE" dirty="0" smtClean="0">
                <a:solidFill>
                  <a:srgbClr val="FF0000"/>
                </a:solidFill>
                <a:latin typeface="Peannaireacht_Win7"/>
              </a:rPr>
            </a:br>
            <a:r>
              <a:rPr lang="en-IE" dirty="0" smtClean="0">
                <a:solidFill>
                  <a:srgbClr val="FF0000"/>
                </a:solidFill>
                <a:latin typeface="Peannaireacht_Win7"/>
              </a:rPr>
              <a:t> a w?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pPr marL="0" indent="0">
              <a:buNone/>
            </a:pPr>
            <a:r>
              <a:rPr lang="en-IE" dirty="0" smtClean="0">
                <a:solidFill>
                  <a:srgbClr val="004080"/>
                </a:solidFill>
                <a:latin typeface="Peannaireacht_Win7"/>
              </a:rPr>
              <a:t>A  s n. C </a:t>
            </a:r>
          </a:p>
          <a:p>
            <a:pPr marL="0" indent="0">
              <a:buNone/>
            </a:pPr>
            <a:r>
              <a:rPr lang="en-IE" dirty="0" smtClean="0">
                <a:solidFill>
                  <a:srgbClr val="004080"/>
                </a:solidFill>
                <a:latin typeface="Peannaireacht_Win7"/>
              </a:rPr>
              <a:t>h r o   a a s. It i  b t Br Dy A.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5258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>
                <a:solidFill>
                  <a:srgbClr val="FF0000"/>
                </a:solidFill>
                <a:latin typeface="Peannaireacht_Win7"/>
              </a:rPr>
              <a:t>I d w i c. H c I  m c?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136904" cy="4392488"/>
          </a:xfrm>
        </p:spPr>
        <p:txBody>
          <a:bodyPr>
            <a:noAutofit/>
          </a:bodyPr>
          <a:lstStyle/>
          <a:p>
            <a:r>
              <a:rPr lang="en-IE" sz="2800" dirty="0" smtClean="0">
                <a:latin typeface="Peannaireacht_Win7"/>
              </a:rPr>
              <a:t>Y c  y c n i  2  </a:t>
            </a:r>
          </a:p>
          <a:p>
            <a:pPr marL="0" indent="0">
              <a:buNone/>
            </a:pPr>
            <a:r>
              <a:rPr lang="en-IE" sz="2800" dirty="0" err="1" smtClean="0">
                <a:latin typeface="Peannaireacht_Win7"/>
              </a:rPr>
              <a:t>i</a:t>
            </a:r>
            <a:r>
              <a:rPr lang="en-IE" sz="2800" dirty="0" smtClean="0">
                <a:latin typeface="Peannaireacht_Win7"/>
              </a:rPr>
              <a:t> w.</a:t>
            </a:r>
          </a:p>
          <a:p>
            <a:endParaRPr lang="en-IE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annaireacht_Win7"/>
            </a:endParaRPr>
          </a:p>
          <a:p>
            <a:pPr marL="0" indent="0">
              <a:buNone/>
            </a:pPr>
            <a:r>
              <a:rPr lang="en-IE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annaireacht_Win7"/>
              </a:rPr>
              <a:t>1.  y c t h t  c. (Ti s w   h s).</a:t>
            </a:r>
          </a:p>
          <a:p>
            <a:pPr marL="0" indent="0">
              <a:buNone/>
            </a:pPr>
            <a:endParaRPr lang="en-IE" sz="2800" dirty="0" smtClean="0">
              <a:latin typeface="Peannaireacht_Win7"/>
            </a:endParaRPr>
          </a:p>
          <a:p>
            <a:pPr marL="0" indent="0">
              <a:buNone/>
            </a:pPr>
            <a:r>
              <a:rPr lang="en-IE" sz="2800" dirty="0" smtClean="0">
                <a:latin typeface="Peannaireacht_Win7"/>
              </a:rPr>
              <a:t>2. Wo o m c s u t t s g o v t s i J. </a:t>
            </a:r>
          </a:p>
          <a:p>
            <a:pPr marL="0" indent="0">
              <a:buNone/>
            </a:pPr>
            <a:r>
              <a:rPr lang="en-IE" sz="2800" dirty="0" smtClean="0">
                <a:latin typeface="Peannaireacht_Win7"/>
              </a:rPr>
              <a:t>(Th w   a a e-m s).</a:t>
            </a:r>
          </a:p>
          <a:p>
            <a:endParaRPr lang="en-IE" sz="2800" dirty="0">
              <a:latin typeface="Peannaireacht_Win7"/>
            </a:endParaRPr>
          </a:p>
          <a:p>
            <a:endParaRPr lang="en-IE" sz="2800" dirty="0" smtClean="0">
              <a:solidFill>
                <a:srgbClr val="FF0000"/>
              </a:solidFill>
              <a:latin typeface="Peannaireacht_Win7"/>
            </a:endParaRPr>
          </a:p>
        </p:txBody>
      </p:sp>
    </p:spTree>
    <p:extLst>
      <p:ext uri="{BB962C8B-B14F-4D97-AF65-F5344CB8AC3E}">
        <p14:creationId xmlns:p14="http://schemas.microsoft.com/office/powerpoint/2010/main" val="11601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849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3600" dirty="0" smtClean="0">
                <a:solidFill>
                  <a:srgbClr val="FF0000"/>
                </a:solidFill>
                <a:latin typeface="Peannaireacht_Win7"/>
              </a:rPr>
              <a:t>On  s f , a v c s c f w </a:t>
            </a:r>
          </a:p>
          <a:p>
            <a:pPr marL="0" indent="0">
              <a:buNone/>
            </a:pPr>
            <a:r>
              <a:rPr lang="en-IE" sz="3600" dirty="0" smtClean="0">
                <a:solidFill>
                  <a:srgbClr val="FF0000"/>
                </a:solidFill>
                <a:latin typeface="Peannaireacht_Win7"/>
              </a:rPr>
              <a:t> p o t s . We </a:t>
            </a:r>
          </a:p>
          <a:p>
            <a:pPr marL="0" indent="0">
              <a:buNone/>
            </a:pPr>
            <a:r>
              <a:rPr lang="en-IE" sz="3600" dirty="0" smtClean="0">
                <a:solidFill>
                  <a:srgbClr val="FF0000"/>
                </a:solidFill>
                <a:latin typeface="Peannaireacht_Win7"/>
              </a:rPr>
              <a:t>w  y </a:t>
            </a:r>
            <a:r>
              <a:rPr lang="en-IE" sz="3600" dirty="0" err="1" smtClean="0">
                <a:solidFill>
                  <a:srgbClr val="FF0000"/>
                </a:solidFill>
                <a:latin typeface="Peannaireacht_Win7"/>
              </a:rPr>
              <a:t>i</a:t>
            </a:r>
            <a:r>
              <a:rPr lang="en-IE" sz="3600" dirty="0" smtClean="0">
                <a:solidFill>
                  <a:srgbClr val="FF0000"/>
                </a:solidFill>
                <a:latin typeface="Peannaireacht_Win7"/>
              </a:rPr>
              <a:t> o   </a:t>
            </a:r>
            <a:r>
              <a:rPr lang="en-IE" sz="3600" dirty="0" err="1" smtClean="0">
                <a:solidFill>
                  <a:srgbClr val="FF0000"/>
                </a:solidFill>
                <a:latin typeface="Peannaireacht_Win7"/>
              </a:rPr>
              <a:t>i</a:t>
            </a:r>
            <a:r>
              <a:rPr lang="en-IE" sz="3600" dirty="0" smtClean="0">
                <a:solidFill>
                  <a:srgbClr val="FF0000"/>
                </a:solidFill>
                <a:latin typeface="Peannaireacht_Win7"/>
              </a:rPr>
              <a:t> o m .</a:t>
            </a:r>
            <a:endParaRPr lang="en-IE" sz="36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8640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8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>
                <a:solidFill>
                  <a:srgbClr val="FF0000"/>
                </a:solidFill>
                <a:latin typeface="Peannaireacht_Win7"/>
              </a:rPr>
              <a:t>M c h s w i p a. Wh s I d?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>
                <a:solidFill>
                  <a:srgbClr val="002060"/>
                </a:solidFill>
                <a:latin typeface="Peannaireacht_Win7"/>
              </a:rPr>
              <a:t>L t w! M m a</a:t>
            </a:r>
            <a:r>
              <a:rPr lang="en-IE" smtClean="0">
                <a:solidFill>
                  <a:srgbClr val="002060"/>
                </a:solidFill>
                <a:latin typeface="Peannaireacht_Win7"/>
              </a:rPr>
              <a:t> </a:t>
            </a:r>
          </a:p>
          <a:p>
            <a:pPr marL="0" indent="0">
              <a:buNone/>
            </a:pPr>
            <a:r>
              <a:rPr lang="en-IE" smtClean="0">
                <a:solidFill>
                  <a:srgbClr val="002060"/>
                </a:solidFill>
                <a:latin typeface="Peannaireacht_Win7"/>
              </a:rPr>
              <a:t>c</a:t>
            </a:r>
            <a:r>
              <a:rPr lang="en-IE" dirty="0" smtClean="0">
                <a:solidFill>
                  <a:srgbClr val="002060"/>
                </a:solidFill>
                <a:latin typeface="Peannaireacht_Win7"/>
              </a:rPr>
              <a:t> s a  i a i s i  t w. </a:t>
            </a:r>
          </a:p>
          <a:p>
            <a:pPr marL="0" indent="0">
              <a:buNone/>
            </a:pPr>
            <a:endParaRPr lang="en-IE" dirty="0">
              <a:latin typeface="Peannaireacht_Win7"/>
            </a:endParaRPr>
          </a:p>
          <a:p>
            <a:pPr marL="0" indent="0">
              <a:buNone/>
            </a:pPr>
            <a:r>
              <a:rPr lang="en-IE" dirty="0" smtClean="0">
                <a:latin typeface="Peannaireacht_Win7"/>
              </a:rPr>
              <a:t>A  w a   t f e   t a f s, </a:t>
            </a:r>
          </a:p>
          <a:p>
            <a:pPr marL="0" indent="0">
              <a:buNone/>
            </a:pPr>
            <a:r>
              <a:rPr lang="en-IE" dirty="0" smtClean="0">
                <a:latin typeface="Peannaireacht_Win7"/>
              </a:rPr>
              <a:t>p e (o l o!) i n a i.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9241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IE" sz="8000" dirty="0" smtClean="0">
              <a:latin typeface="Peannaireacht_Win7"/>
            </a:endParaRPr>
          </a:p>
          <a:p>
            <a:pPr marL="0" indent="0" algn="ctr">
              <a:buNone/>
            </a:pPr>
            <a:r>
              <a:rPr lang="en-IE" sz="8000" dirty="0" smtClean="0">
                <a:latin typeface="Peannaireacht_Win7"/>
              </a:rPr>
              <a:t>H t p u a !</a:t>
            </a:r>
            <a:endParaRPr lang="en-IE" sz="8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242647"/>
            <a:ext cx="2616290" cy="196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02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625</Words>
  <Application>Microsoft Office PowerPoint</Application>
  <PresentationFormat>On-screen Show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R t s c w  i i:</vt:lpstr>
      <vt:lpstr>I c h n m  c t ?</vt:lpstr>
      <vt:lpstr>I i n c f c t w i a d s t t p t  i b?</vt:lpstr>
      <vt:lpstr>Su i m  m d f c w s w   a w?</vt:lpstr>
      <vt:lpstr>I d w i c. H c I  m c?</vt:lpstr>
      <vt:lpstr>PowerPoint Presentation</vt:lpstr>
      <vt:lpstr>M c h s w i p a. Wh s I d?</vt:lpstr>
      <vt:lpstr>PowerPoint Presentation</vt:lpstr>
      <vt:lpstr>PowerPoint Presentation</vt:lpstr>
      <vt:lpstr>PowerPoint Presentation</vt:lpstr>
      <vt:lpstr>PowerPoint Presentation</vt:lpstr>
    </vt:vector>
  </TitlesOfParts>
  <Company>NIBRT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CPPCG</dc:creator>
  <cp:lastModifiedBy>hdoyle</cp:lastModifiedBy>
  <cp:revision>20</cp:revision>
  <dcterms:created xsi:type="dcterms:W3CDTF">2014-09-08T21:09:50Z</dcterms:created>
  <dcterms:modified xsi:type="dcterms:W3CDTF">2014-09-17T06:57:50Z</dcterms:modified>
</cp:coreProperties>
</file>