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2" r:id="rId14"/>
    <p:sldId id="259" r:id="rId15"/>
    <p:sldId id="263" r:id="rId16"/>
    <p:sldId id="268" r:id="rId17"/>
    <p:sldId id="264" r:id="rId18"/>
    <p:sldId id="266" r:id="rId19"/>
    <p:sldId id="26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08960-3AA1-4A4E-A945-24F059EBBFEA}" type="datetimeFigureOut">
              <a:rPr lang="en-GB" smtClean="0"/>
              <a:t>15/09/2014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5A4DD-E0AA-428F-9A00-DC8749F4C5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08960-3AA1-4A4E-A945-24F059EBBFEA}" type="datetimeFigureOut">
              <a:rPr lang="en-GB" smtClean="0"/>
              <a:t>15/09/2014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5A4DD-E0AA-428F-9A00-DC8749F4C5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08960-3AA1-4A4E-A945-24F059EBBFEA}" type="datetimeFigureOut">
              <a:rPr lang="en-GB" smtClean="0"/>
              <a:t>15/09/2014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5A4DD-E0AA-428F-9A00-DC8749F4C5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08960-3AA1-4A4E-A945-24F059EBBFEA}" type="datetimeFigureOut">
              <a:rPr lang="en-GB" smtClean="0"/>
              <a:t>15/09/2014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5A4DD-E0AA-428F-9A00-DC8749F4C5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08960-3AA1-4A4E-A945-24F059EBBFEA}" type="datetimeFigureOut">
              <a:rPr lang="en-GB" smtClean="0"/>
              <a:t>15/09/2014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5A4DD-E0AA-428F-9A00-DC8749F4C55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08960-3AA1-4A4E-A945-24F059EBBFEA}" type="datetimeFigureOut">
              <a:rPr lang="en-GB" smtClean="0"/>
              <a:t>15/09/2014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5A4DD-E0AA-428F-9A00-DC8749F4C5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08960-3AA1-4A4E-A945-24F059EBBFEA}" type="datetimeFigureOut">
              <a:rPr lang="en-GB" smtClean="0"/>
              <a:t>15/09/2014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5A4DD-E0AA-428F-9A00-DC8749F4C5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08960-3AA1-4A4E-A945-24F059EBBFEA}" type="datetimeFigureOut">
              <a:rPr lang="en-GB" smtClean="0"/>
              <a:t>15/09/2014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5A4DD-E0AA-428F-9A00-DC8749F4C5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08960-3AA1-4A4E-A945-24F059EBBFEA}" type="datetimeFigureOut">
              <a:rPr lang="en-GB" smtClean="0"/>
              <a:t>15/09/2014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5A4DD-E0AA-428F-9A00-DC8749F4C55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08960-3AA1-4A4E-A945-24F059EBBFEA}" type="datetimeFigureOut">
              <a:rPr lang="en-GB" smtClean="0"/>
              <a:t>15/09/2014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5A4DD-E0AA-428F-9A00-DC8749F4C5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08960-3AA1-4A4E-A945-24F059EBBFEA}" type="datetimeFigureOut">
              <a:rPr lang="en-GB" smtClean="0"/>
              <a:t>15/09/2014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25A4DD-E0AA-428F-9A00-DC8749F4C5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D408960-3AA1-4A4E-A945-24F059EBBFEA}" type="datetimeFigureOut">
              <a:rPr lang="en-GB" smtClean="0"/>
              <a:t>15/09/2014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25A4DD-E0AA-428F-9A00-DC8749F4C556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ie/url?sa=i&amp;rct=j&amp;q=ready+set+go+maths&amp;source=images&amp;cd=&amp;cad=rja&amp;uact=8&amp;docid=dBKMMa9ztUzjHM&amp;tbnid=-0gfMI98NwZdAM:&amp;ved=0CAcQjRw&amp;url=http://stgeorgesbalbriggan.wordpress.com/2012/01/29/ready-set-go-maths-in-junior-infants/&amp;ei=YLgWVL6yKOyg7AbexoCoAQ&amp;bvm=bv.75097201,d.ZGU&amp;psig=AFQjCNELQPfNygRV_H1HCfl7S547tXgQRQ&amp;ust=141086123634972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ie/url?sa=i&amp;rct=j&amp;q=maths+eyes&amp;source=images&amp;cd=&amp;cad=rja&amp;uact=8&amp;docid=Dsyd8McqDndbYM&amp;tbnid=IcUhEoZDOs-9WM:&amp;ved=0CAcQjRw&amp;url=http://www.mathsweek.ie/2012/schools/posters2010&amp;ei=jcUWVP30JPOA7QaogYGYBQ&amp;bvm=bv.75097201,d.ZGU&amp;psig=AFQjCNGStHE8zIhBsQfSIZtVlwwwiN8iMg&amp;ust=141086484585391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643608" y="3826521"/>
            <a:ext cx="7772400" cy="2520280"/>
          </a:xfrm>
        </p:spPr>
        <p:txBody>
          <a:bodyPr/>
          <a:lstStyle/>
          <a:p>
            <a:r>
              <a:rPr lang="en-GB" dirty="0" smtClean="0"/>
              <a:t>Ready, Set, Go- Maths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851672"/>
            <a:ext cx="6400800" cy="2207096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Eunice Pitt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45"/>
            <a:ext cx="5505733" cy="41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20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squares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318144" cy="47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Fish!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Copying a pattern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51696"/>
            <a:ext cx="6594208" cy="494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Happy Faces Dice </a:t>
            </a:r>
            <a:r>
              <a:rPr lang="en-GB" dirty="0"/>
              <a:t>G</a:t>
            </a:r>
            <a:r>
              <a:rPr lang="en-GB" dirty="0" smtClean="0"/>
              <a:t>ame</a:t>
            </a:r>
            <a:br>
              <a:rPr lang="en-GB" dirty="0" smtClean="0"/>
            </a:br>
            <a:r>
              <a:rPr lang="en-GB" dirty="0" smtClean="0"/>
              <a:t>One to One Correspondence</a:t>
            </a:r>
            <a:endParaRPr lang="en-GB" dirty="0"/>
          </a:p>
        </p:txBody>
      </p:sp>
      <p:pic>
        <p:nvPicPr>
          <p:cNvPr id="4" name="Picture 2" descr="http://t1.gstatic.com/images?q=tbn:ANd9GcSZKtn0cUepcrtQKKa2LrNjIY8PjnBmhSftZ96PjyGaaeMU1XgM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480720" cy="48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Snail Trail Number Dice Game</a:t>
            </a:r>
            <a:endParaRPr lang="en-GB" dirty="0"/>
          </a:p>
        </p:txBody>
      </p:sp>
      <p:sp>
        <p:nvSpPr>
          <p:cNvPr id="4" name="AutoShape 12" descr="data:image/jpeg;base64,/9j/4AAQSkZJRgABAQAAAQABAAD/2wCEAAkGBhQSEBQUEhQVFRUUFhYYFBgXFxcXGBcYFxYVFBcYFhYXHCYfFxokGRQUHy8gJCcpLCwsFR8xNTAqNSYrLCkBCQoKDgwOGg8PGiwkHyUsLCwpLCwsLC4pKiwpLCwsLCwsLCwsLCwsLCwpLCwsKSwsLCwsLCwsLCwsLCksLCwsLP/AABEIAMIBAwMBIgACEQEDEQH/xAAcAAABBQEBAQAAAAAAAAAAAAAEAQIDBQYABwj/xABDEAABAwEGAwUFBgMHAwUAAAABAAIRAwQFEiExQQZRYRMicYGRMqGxwfAHI0JS0eEUcoIVFkNiorLxM5LSFyQ0U8L/xAAaAQADAQEBAQAAAAAAAAAAAAABAgMEAAUG/8QALxEAAgICAgECBAQGAwAAAAAAAAECEQMhEjEEQVEFEyKhMmGR8BRxscHR4SNSgf/aAAwDAQACEQMRAD8ACuCTZ2TrJ+LvkQrA09frkhbur0xRbhdlGc5Gd5EKL+1TiOESOZy+En3LyLPRa3oW2WEOzlwPRxHzVXUsDvzO83K5oX4NKjB4jMe7MeifVtNA5wR5/r4Ideg1szjrudJzdpzPVMp3ecsQgnbMx5rUUn0H5NfB5OyKR92EFpBmCJz2gg+OqqpIRmbbdfRQWosp6nPkFaX/AFxTcGNMEiT1lZirS1JzVI3JWK3Q4W/PJrY8JKmoW5p1j0j9VWsaJTgyMtk1C2zR2VjamTCJ3B1/dGNuk9FkaFUtIIJBGh3H7LecNXs2sMDwMY0P5vLmklaHTsyPF11ljab8t2n4g/FUFmdBzWu4vr9rUwsgsZp4/iM7jJZetRLNvFPjlcaK5fFyQXNrRs7jsoNEvwjvSBkDAGUztmgHWQkknz+Cs+F7VhoMpvyJJczKZDjkDy1Pqr6lZmBpyGaknUtDNJxRmbNY5dijF9bJlssQaZiJyO60lCyNYTlkdEtssTXtVook4mIow1zh+Vrv2+Ku+Ax/7ukdi6D4QZVbWuohzgNBkT0Wv4FukAmoJMd0HyzPyRm1RFJo39F8EBEUQZEjLZCNEZol9p7rdMpXRdCSRJVyHmsvxLxEWl1GiYP+I+fZn8LY35nafQ3iLiI0KRIjG7JnQ8/L9FhbTbBTpknNxz6lx59UuSVvQ2ONLZQ3kQ05+Q3Kgs9pz0AQ1oeS4udr9aeAS2MST9bpfQquy8/ggWy3Px0lV9Zp5Ceon3K0s5JaChLxEZhLHY00kix4Qrt7QU3DIYi0Ddx1B8vgvQf4ZgAhjTAAz1ADT0JnbzXk10WyKrSdnDPz9y9UoMwk5VNCZ2Opyy6+4ISWxL0RllJrSeyyGZ7uIagGOcQD4JlWyU8DS1jWt9oyMOWbjII5nQqV+E9+arAWuBHsgASZM6H9kFjpVWlrKjqgInUObocnR/LoV1UqWhb9/wBSW6aGChTac+78cx7iuRtOiGtAAwgAAAbZaLlNsZLR51VqgRAGHlpHgha1Xk6B9ck11pBy2+CgfRJ0OaEYlmxzqxGufXbzR1lpl47oE+7zG4UF33cXSHT0gBXN2WMsdA15DKR4Faor3IMBpWYbgtI21jqObfeN1a0bU1ggmecHXrCgvSi2e6c9wdR5a+aqqtmc+IOexSyoaKbO4josqPFRpnpzj4KlG/VXNksph0iekqutNPPJobG05+KaEvQScSvrWbSNFGxw0KPpSSPerywXM2oMwD5KjQsbMyWtOmqdZKufdOeohax3CwzgZqmvLhqpSEtCXT0O4tbA69ePNJZwx7u8BIBI8fqUHVtJDe+ILTB9JkIKzXkA4GMt/A5Sk+VJ3R7K+IQeOKyPb7/ybO5wXVC/8LSAcoB3A6xM+iv3ubhg7rE2a3OpjumQdtj18eqt7NexIHwSwjsn5GJY3foxwtVYOwsDjmfaEtI5zsUtS9oMO7p5aqws1ojvOkg/lzhVF43hZ2OxVhMuGTYxxO2cSBzWhHnS1uy6ua5XWvN2JtMauwkYjyaTr1W+st1ss7G06ebWgZ8zus/YeO7B2bA2qWgAANLHS2NjAInzR44uspE9rlzwP/8AFTa9yDley3lI52Sq6PFNleYbVxHPINedMzlh6KarfNENxFxDZiS1wz5ZjJABh+K7zx2pwnu0Rh89T9dFS1a2OHHQaIa/bRiq1CD7VV2fMFxj5LrG/IDmUYodiV7LIUt32DvfXVGMZJ9EfZ6GfklaKIlFAAEcv+VVXvSlkjY5q5tORnaB/tQ1CmHMqNPX9vklTo6Rn7DTBOeo1z9Ft+JOJWUrEHua41KgDWNMgF1NxBcXD8IzMa5jSZWMuvKrB5/XyUfGJJqgajDLekkyPn5otJumTS0U18cRWi0n7+q5w2bMMHg0ZKC7bwfSeHU3FrhuPeCNx0KDrjNMac1ZLRNo9wunjKjVosfUcGPI7zeRBIMdDE+a5eZWG6C6m1xeGyJiJjPLfkuUHiV9g5zJ6ushLQtBn6+ChrJlE57oRRobNlcNScpCMvGiWmf+VV8O14cP0WstF2Y2yNTorVaEumZavUc+J198JgZhHVG2mxOpuIKEtPRZ5WaI0RWKphfzB1CHviwhri9vpv8AumB8OVqwh1LEc4OF3hsU0BXTK+57iNTvEx5fNaaw2Hs1HdkNAARVtquY0uAkD1VlsPCh9S0AIC8LWC0ygKV6vrPimWmNRhIj13Wb4yvupTim2ASMzrlpl70VC3R0pqMbM9fdsDqrsOn0FTzop3w7TI8v0/RDlbIqkeZPuwyheT2tgER1zjwRFhv6pTJnvg5kHn0OyrQuQ4L2HefI0ouTpdFpU4geXEgYWnVoJz8Tuq2rULiSTJSDRGXdYQ7N5c0H2YbiLzMEDlHMrnUdi8pT0NsNtdTeHNOfqD0I3C9Hum5aNrpCrTynJ7Q49124103HivN7ws4Y4BpJBH4m4XDM5Ec9NDurnhXiB1kqipP3ZhtRv5mzsPzDUHbzUsseceUexsbcJcWbX+zm2V5DauCo5ndkugAuGeUxp8URd9rNWzVGVnY83D8TnZZkw2ctM1UcRcQMNXGxpPaMwOa4DaSHDCSCRicI8FXOqsp4ZqhxLcwyQGTBEncyGyOiwpSfaN30KHK9+wt8WIsd0nI8xH7KKxjNvh+q013vp2xuCDDWASdZGUjpMoL+79SnUDAMWeRG4TJv1OUb2gemSCfL4Kxsz5SWi63MwucIBEHyzCfZqceqEmx4oJtbSW5Iax/4h8Pi39Faij92Sq4ZAjxPp9e5Kno5qypsdCHyYnb1QPGDvvG8gD65TnvlHorZ9dpc1rc41PM8h0VTxPZ5qGTAyLidGiNY8CctyqQVyZLI1HoyVWpBMpaLJOJ+QG256JHsaXFwnDJiYkxzj1QnaEnNaIxvQrfBKUld9f7N3T4upAAGzMMZSHOaDy7o0SLFCqVyo8UWYlOSNhabA9phzSPEfUqSx3e4nT3Le17O0jC+CdjAy98JjKbW7BZIo9GdICue7g0AmVrrG8YZ35fBZl1rmI3/AFVjTvAsAACbkuiTi3ssbTdbanzP1ss5etwkSW6ZnyG6sXXsYgZ8+qOo2ztAQfT4D5pdMZckef1rOdY6fAoq7B3KjT+Jk+YP7q/vW6RhgbTPiczmgadkwYpHs0xPnBQWmF7RBYLWCNVaG2DDmV50+9yx/dGRPeHzHVXVnvOk9hmoARqHHDHlKqomncV9SL9tuYyXHJusxyXmXGF6stFqLqZlgaGgxHMn3koq/L7cWFrKhLHEicsxoY3hZtXxRXZg8nNy+lDZSbLjqlGiuYjgnAJAnNXHCI66rSWEulwgQCBIBdsQcswD6IJwU1itppk7tPtNOh/Q8ilmrQ0HTTuiw4hp99jju0ycs4jkqyrULoHoAirxtYqMBGOeRMgDLQ67boZogTulxRajTNPl5o5crnDplzVvU9mzCT3WNxgn8QGEuHSIVZVtLnHMyoaVWDKV4g/Dw2TqCRCU3KP7/U0nDN+dhWZJ7rm4XdCTiB+XmvTrPbA50gYiBHIj12XhTn5lbnga3iq11N7yHsHczMlvKdcv0WbLir6kafHy2+DPQS6cnCR1hS/wTIGQQXYlrfaM+Mj3oetfOEd4geP1moI2hd4OaymeiydqtkA9cvIA/OUHxBxUHkMadxl8z8gqqrbCWEk54fnh+vBN8p6snlkoa9f6BtmqxVbydmPT/lN46BBaRpUpe+mcXwJVZZLbLCd6Zn+lx+RP+paDidwr3cyq3PsyQeYxDCfl6o8eM0zLyUotHnVKqQInI6/NI2o4dOgySAwctvmu1WmiLm6qwgPG4965RtOS5NRPk/2j35zW4jI19FR31aYyG5VzUt2IA4WiGxlv1PVZm2Ox1ejfj9Fee3R6r+plrcNl7R4Gw1VveNlxPhukhoUXDFEini3cSr5ti0PIH1OpQUbRz0ZS1gB5a38Op+f1zU1itWHJs9SdU63up03FrpaXHUxn0BUNGm90mmGYeZnM+SHF2HTRbm0tIk6Db5LNcX3wyjZzJh1UwI5ZkqktX2gsFRzWt7TDOYyaSNYnZYq/b7faX4nnwGwGmS0Y8Tk9maeZQ3HYlrvEH2B5lAucXOJOpUzKQwEuxD8piWkjUFQsfGnrv5LXGKWkZ82fJld5GEVqGGkD/ng9DhlCIs1QbMRIkVQY3gtiY8UEEI+omStfyOqJGpTnkkanJjlwXJ9KnJhEB0SubSzEx4IojCMoj61ULyjQLHOq8vRRl8phKVccNBT3OyB8R6fsQmOOa55yA8T8P0QY0emInUqhaQ5pII3GRTQla5Filuzi60huHtCR1/VB177rP9p5z+tdUJKQpVFL0KrNNaTZPZTn9bq0r1vu3/ytHq/EPcVVUdefRT2ut3YnMnEfTuj3k+aVq2cnoZQtRY6ddiObTkQfEErQXbeAbSfRc77quC3FObXZFjiOhAB/ZZUGUdRaMEumJyAgTkdzt+q6cUzsbdlp/wCn9odLqZpuEx7eA+j49xKj/uBbP/qnwfTP/wCle0uJ7O0NaSZa0CS12eW8bqb+9FA5NMuOghwk+YWOOWfVfY3ZMEZSuHXoVVL7ObVAlrQeU/oEisf4txzxkLlu+Rl90XXwx+5a2S9ZYZOg/YKSxs7pP5j9fALP1XwQr+wW1rgyDkF5nGzRmhwlro212gMa1o2CtW2hZ6zW0EIg3m1ozKcztJi3jYW1XDGAQOa697OKVhr9kAIpVCI54Co6t5taw1XOa1jATnGywV6/avUrUatJtFrcYc0OxaNIicMZujqnhBvolkyRitmA0KjDc1KVAXLezylV7JrVaSQGbMnlnnvChKQpYSpUik5ubtjHOzhIVvru4Ks9ahTqYiHOY0kh28Z5eMrHXpdb6FU06gzGhGjhsR0WfFnjOTiuymTFKCTfQNTCm7LFptrA08VbcI3A211+zc/C1rS90RiIGUNnfP0C9UuK4m2ahUo0g7vS+XAEkEZAkAZ5RCOTNw0lbKYfGeRcm6R45VuSszCalN7A8S0uaQCOnNPbSDdvE7r3Ws5r3UXOAcGk6gEBzmkDw39Vl784Oo1qtarJYA0mGxhxASSkh5P/AGRafgyX4WeW1HclA9TFQuW08wYkBToTCUAinQ89vVMakclCA3oOKaSnFNRALKUBFWBwBBDQSJJxyW9Mhv8AXgTXqMLe8wDk6nkZjQg5HT4qbyU6orHE5K0VzKseOyR5k5p1po4cwZGxG6gxJk09k6Jy4N6u5bDx69E6mSSJMyR+iHaEfddDHVY3m9v+4LnpWM3ekWNp4QtI0wO8HfqAlue7nNce0aMemxgbwRuVuKhWatNMsqnqcvDVeZDI26Z9D4UY/OXLZY07BkO8kTG2l0aFctnJ+59Fw/IHpVMTGk/lGfkEBVvPsiTvrH5s48kHdd7R3HnLYnboVXWu0F756+6UqxPk7PmfJ82EsEXDt+nt7m+uviezlkuqYDuHGMx8VVXpxs1zi1lIPaPZcTEnnBBKylWrnGyjJhVWFep4/wDEzT+kLtNbtKhqP1Ow0GwAHgonFo2ULXJWlWSozSk5O2T4QeiGcwjVStJ3UpZIhFo5AicxvJXNh4dLhLzE7D9Vd2a7WtADRHx9VNySGUWw642FtnptI0b8ST81HfNmZUYQ8eB3B5hXVhs0MAQV4WLEYhY1uRseonn1W7n03BzHZtMtIkHLML2HhHi1trpAEhlVoAe3nG7Z1CxVouZ0dyJ2nT1VHVu6vZ67ci5xcA0ycLpjcRGZicoVciUkLiyfLf5HtjwJg57rPcZ3zSs9CoMQx1GkMYNcxEkflCxd/wBsqU8u2q0zAxMNVxLZ5EHMSqS7rtNZ0klwkBxEucZ+Knjxp7bNGTO/wwAjon2S7H1DkIHM5AK5vm7WUw0NdDiT3SCHRsZHhERurmyXZVptDawa1p7uIVA4zrk2fDT3rRLN7GGOGzNP4Xfs9n+oIOpw5Vbuw+B/ULU2phYdWMA2xST172ara1d8Elo8nYstJjJCEpS2dKKiZ2tYXt1afj8EORGq0z5zxZDqInyKGrtpaOc36+CqmJxKNcrv+xWZElwbIkiDlIkjyWto/Z7Z6eOq81arGjE2nADiAJzg9468lOeWMOyuLBPL+E8+ZEDPIkYgY93SERXrtcAA2ANM16hSvKwUi2m+j/DuIECpTABH8wkH1XXzwPQrNJDRTds5uWfUaELN8+Lf1I3Qw5McXGDX56PIarTJUcI+3WN1Ko+m/wBpjsJ/bohXNW5daPLd3sja5aPg+yB1UvP+GJ8zkPms6WrR8CWdzrQYnDgOI+mHzn5qeW+DHx/iVmstVfC0u5BU9Nj3nG79h+iv7yukmk7vAQJMg6DNMuiyHs8MBxDdcgDnM+47rFhjuz6LwJ8ZORAxr4EYY/p+a5aClfYptDJb3Ru1s/7guW3gbn5WW9Y/ueNV3ySTqSpLqsDq1UMbqZM8oGqGe/NaXgqznFUqcgGjxJk/Aeqeelo+MjbdsoLTSLXua7UEg+IUUq94vseGqHjR4z/mH7QqFolGLtCtUOpp9M5JrBC4ZeCcBIM16bwXw4wMGJoc8iXEiYnYcl5xYSO0Z/MPivbLnohlMFneyEwsnkt9I9DwoJ3Ji2q5KWQwgT5Kjtd0YHZZtWottAVaeR72rfEKts9b8FUFpHQkE8wQskW4s3ZccJLegax0u6oqtNXFCzMax1WqS2kwS4gSTtDQOsIVnEdicSGNcx2oLhAkDX2jnHRUclFmSGGeRXFOjKmlVaHsqkPpO/xHPh7QRBgNHNZ61WWrQe4Wdrg0gQ9xacWQOjoAz81s7JeFevUNIsZUY/Jzmd1zWzBcxwzETyRt5cBU3MYym5rmsxH75zi+XEZ4txA0iAnjkuOhM/iyxSSk0eXWGnhqA1HAguGNs655gmee61dw24i1jBgayHYWySDkYAAHeGWugWlsn2RWfI1XunWKbmhsehPwUNpuCzWW1Bhs1tMQGVY7RhynujcCY5o8VMk5cSive+KL60vYS5stDmtBAEkEgzOs5qldHbQ0VX4cxILZjP2iMh5L0238O02UjVc8tYG4iXUzIETmNZz0VHQu9leoKdGs3EW4u8x3s6HeJzG65cV2OoTkrS16mTsbKfbk2kTLTGIseRuBgJE8geqGZbaXbNb2bmiR7YDTh8NAenRbi1/ZrjnEKbnEZuEtz8DKpr1uCnY3sNbE557zB3XTGUmeSPauwJJW2wG7bGXPd97hH4QW4yM98LcsgVNVuFjicYDzJzgiRPwWjdcVYUmVKVlxucASwnCW4hOZzzGkZapaVy1GiXU3NLoLm94hp5Ax70E3YunEzzrqERtER0R1ivF9MBr5e0DDOI4sOwM5GEXUsij/AIKdk8oqXZ0Jyg7idU4hoNEVQSBoXMLvkY29EBeX2iU+72TXPLY17rf19yltN1E7JlPh9mpb8Eqw4+2VflZvQxF7W91prvqYRieQYbmBADQOuQGaY26KztKbl6Ky52jRoHkERSsKrzSVIyuLk7Z5zS4ZrHUYff8ABbzhqzGlQDAAIJkxqTnJ6q0bZByR1ks8A5KOSfJFYRSZT3taooPncR6n9ELdNvJbgaWw+AZ289tVdXlZWlsQFVUrgY52Qg8wSPguxNLdG/BmWO7RLbuHsVRxxszK5DPuUT7T/wDu/Zcr/Mj7Gr+KXv8Ab/Z5WdYW/wCHLEaVmbzf3z/UBA9AFhKdIvfDRJJyC9Jo6DwCaas+fiVd7WTtBDxIBkfsqj+wmf5vX9lpbytjaLQXzmYAGpVBX4qzhjAP5jPuCePQkuxrbkZyPqUdc13WQ1IqPpjPQuOfnoqu2X0+o2MmjeNT5nZV0IyTkq6Og+Mr7Pb7BwhZXNk0WSRlhGGBsQR8UW+4MH/SOBw2Oh+unovM+CeN32N4ZUJfQJzacyz/ADM/Tdez1wKjGvaQ4EAtI0IIkELzcmOUGetiyqe1ozf8RD++MDx/2nqnso9scW85EEw4DbqnWak+u77+m2GOMH8wHTkrO2Wku7jJA/G5usTBayN9p28dGWN9s6eenS2TN+8DmNADB3XOjLq1vM8zt46VNfg4E91wwzPZkQ2M4Hd1j1VrZXOPcBbSaGw3NsAfJE0KT2gmQfH2SObTOR8UJRUtMljyzxO4g11cP06IlrGNcRBLZ08XEnki7VULAA0S9xhjeZ3J5NAzJ+ZCfUtfZNJqNIA3aJB2GQzmcoTLE8SalWWvdkAWuAY3UMBIidydz0AVFHiqROeRzfKRJZbtaxsGHOJlziBLnHU9Og2AAT6tkadvl8EtmvajUc5tOrTc5vtBr2kjUZgHLQ+iLwyjQhWV7N3SC52GM5e6I3kExCpbP2dGkaz3tose7uZU290+wD3Zc4wXR16K7vJnaObRH4u9V6UwdP6j3fDEsz9qF1l9kDhUaxtN0ua7IOkQMMAnEM46Ernopijzkot1YZV4jpNo1KjKzKopCXNAbizyEiRE81mG/aYC4GpRpPGeENgua4RnLiYy6fBebmyOJAxaeOk+9G0KBY6SWuAyBIy11hSlL2PW8fwk3Uonp9l+1CkT3qD2t3Ic0kf0kD4rZWC1069NtSkQ5jtD7iCDmCDlC8Msbz2uMNDo7xaZwu/mAIML3e6abBQp9m1rWlrSA32cxOU5xJ3zQhKyfn+LDBGLiu/0MzftIOruy0AHun5oEWYI+1OxVHO5uJ9+SjwKx5AG6yAqF1iCscKaWrggAsyT+GRpYkwIABRQRdKjklbTRAZkkYyALVRUFOlCOr00PgRQ4KaK5E4Ei4Y8UsNoNN+MRPXqimX9WL5xnwGQ9FWkyVJSbC9GjzbLG+70daCyRhwCMjqTqemiraozUkplQLqo5ux9DRLGaRmgUuBEAgXtX2ems+76IOTWl4aTMloJiBuMyNRosxwP9nfaYa1qb3dWUzkXdX8h01K9LMub2VBsMZ3XlpDYA/BTOk8zt46Qy09GjE3HaITVGJwEuwkAxIH+aSNSPrdNbdxMMpQ0SIAOkDc8lK6zvaYbRwU26AQeWsEoqhTbuHdNR/ysknbouvcjs91OAOIiZOhmVZUrvygiQNpMfFPstmA0M/5ZmPeorRTNV5pgQwf9UgnPfsx1P4uQy3RjBCuRAXtfNZ+VGkC6nkTiIBmpA1GoaPPcKno8V07aKlCzOq0qr2PDHlg7pjXInCfGPVQ8c3vbaTgyz04pYRDm0u0xE5EZgtYBkIiSqGycNW63UjjDaQbMY2upGoXRqGjMCOUd70pQtoyNp4ctNCq+kWkkOH3lPtHQdZDhBMSva7NZGU7O11Qh2Cm0vqFoaXQ0S4gaE6x1Wc4N+zupZa3a1nsIwkYGyQZ0Li4DTVaW9qJrO7BsYWjHU5b9mw+LhiPRvVGtgsy44hbTdU7j8bwHNLXvIMg4KQwT7I1ncuWTvnjmrVsxcTTfTc4AU6gDi7PXukFhEEz01zUVqvetReQx4FRpgullRkzBOctI+ss0BY30GVC8UG4oBa0y+njEEnASMiQYEkCRrC3ZPGpLj/76nnx8xQk3N/y7VAbGtqVJa0Ma45NLgGidhJgeJKv7guuhUqCHYqhBAYQMEuaWiMWb4mfRC0bFaWVTUNKq50OfGDECHNLscBpaRnOXkQrrgGp21oxikGizsc85BhJwlrRPjnnlutXnY8UPHlkcV9K7/P0JeL5nkwnxhKVSe/b7m6snA1np1m1WBzS2IaCMEgYZIjfU9VeWjusceTSfQIC673ZWYXAFpbAe0wcLiAcOJuTtdQj5lfEL4o494/v/AKPeyTnkrlK6RjcC7Cta+ytOrWnyCrL2sbGtBa0Ak7eBWvB8RhlkocWmyLi0UhamkKcsTCxenQlkOFcGqbAlFNKEaxifhTw1OwpWMgWpTUBpI5zEw00BgTs1yJwJUAnzsxTbKNqdK9IwMcE54TQFY3ZdFWu8NpMLiTGXzKIAMNyXo32dcFOc8WisyGAfdBwzcfzwdhtO5nZaDhL7NadCKleKlTYR3GeAPtHqfJaqnSNfusltEZOcMjU5tYdmc3b6DmpymMo2MpA1SW0yQwZPqDUndtM/F22gz0tmBlJmcMY0AcgNh7yp6FlDQAAAAIAGQA6BJbrCalMtaWiSJxNDgWyMQg5SRImDEzChNum0XigexX5RfUFNru8ZLcsjGsFWkKvuS5+wZDi1zz+INiB+UE5kTzRdttQptmMTiYY0aucdAPmdgFLG5ONz7KT439INebgSKbGtNR4yJaDgboXnw2G5806zXfSYAxpgjWHkOJ3LgDmSc06z3YQx+J33lUHG8bEiAG8mtnL13Xn3EINlrNpiKjmjGY7mETI7xznLZDJNw3Q2OHPVmvvC/qdFxaH1XOGRAwkA8iXjXwUl0X8K7i1rocBOF7IkZZhzXQdRssJZeIRWtH3rMDarwCWEuguMTBziTnn4DZekXXcFOgSWyXaSfkkhKcpelFJwjCO+x9rtbqTC9zWkDk4yToAAW6kwNUC673Os9Wm9rw+sHdo5uE5vEZQ6YAgRyCLf99Xj8FAgu5OqkZD+kGfEjkj3VwDBMeOStLJGFOTr/Jnq9I8gqcAWkEiBGxMgHOPxAQqfirhytZ6bWuqMfTJxAUyTDzkQTH5QNYB6wvdLVagwaEk6AJlCp2gOJgjr3gfUJl8TxrOsFrl3W/v6IlLxrjfofM1ne9jpY57CDkWuLSPML1rh222g2F1W0PxVKx7JlQ4S4tYO7DJbjJ+8zBnuzBWvvi7aFOk+p2FLE0dyGNBxHJsEDI4iFD/d8dkKeNw7jWvENc0kAy4NqNIa6XHMecrP8Y8xSwqNVbBgwuDuyPhiyBlnxQw9q4vJZHeBPdJIcQ44QMwVbsaNkJStLKAbSIc1rWhrXHMGBGZG6NEajdfJSae2bXBxptEZbnkfEaoC+vZb4n4Ix9BpdIydzBj15oO+tGf1fJX+HRX8RGv3pgyfhKYtTcKmITYX15mI8KcGpwCcAlYw3Cuwp8LiEgxGQmEKQpjkAkZC5cSuQCfObDOmas7HcdWp+HCObv01Wqsd3AaADwEfBXV23aXuDWDM/Unot9pGKmyiuXgkOcAZe47aD05eJXrPD3DbLO0AAF0ZmPc0bBSXRcooshvtH2nb+XIK6oUgBAU5ZL6HjCuwa23YarMIfhE94RIcPymCDHOCp6QrMAGCm4DTC4s9GuBHvRbQpAp2UoGbbo9unUb/AE4x6sJUtO8KZyD2zyJwn0dBRAXPYCIIBHUT8UAja1drGF7iA1oknaEJd9Bz3dtUEEiKbT+Bh5/53anyCfVuai78AGYPdluYMg90jdP/AIJw9mq8fzYXj/UJ96JwYFUX3wrQtRBqAhwEYmmDGsGQQf3RgFYb03eIcw+4ke5OFqePapH+lzXfGCg0mqYU2toqbr4Fs1B4eA5zmwW43SARuAABM55yra8rZ2dOQJe4htMc3HIeW56BL/aTB7WJv8zHD3xHvQVlrNr2gvkFtKW0xIzcfbfH+keaCio6QXJy2yem3+HpNEF5zxHm45ucT1KZWrUqsYg7TbadQUba3uDe6M/h5KKy0y6TUaD1gSvL8tZZz+VBrfpKNr9bRbG0ly/vshtxyaGjuxll5DM6ImxNIGfl9ckSAlTYvh8o+U/Jlkb1XHpLX9PVf3EeS48aKi9R2lehR2xGq/wp+z/qI9FauaDqFV3X95Xr1dgRSZ4Mzd/qPuVsvSlCMlUlZMidQCqq94YXlsSAY1g5eSuSVknVJJPMk+uayS8Hx33Gvsdyl6Fsy30zrIPUfohL2rNcW4SDAPy/RBSkKGH4fixZFONgc21TGEJpTymr0BRAE5IlSMKOXFdKY5yUYRyjcUrnKJz0oyEJXJheuQCYekjaBXLloIms4YtLiYLnEciSVq2JVyE+xkTNUjVy5KEeE4Lly44UJVy5EAqVcuXHCqKvZmOBxNafEA/FKuXM4y1e0OZVhrnNE6AkD0C01ieS3Mk+K5cuj0H0CVztCuXIgKrhf/4repf/AL3K2XLlxzIbV7D/AOV3wKyhcVy5c1oVvaJHaeahXLlixP6zbNf8YhTVy5bjEcEpSLkrGQhTHLlyUJE5RPXLkoUQlKuXLgn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2147888"/>
            <a:ext cx="59817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4" descr="data:image/jpeg;base64,/9j/4AAQSkZJRgABAQAAAQABAAD/2wCEAAkGBhQSEBQUEhQVFRUUFhYYFBgXFxcXGBcYFxYVFBcYFhYXHCYfFxokGRQUHy8gJCcpLCwsFR8xNTAqNSYrLCkBCQoKDgwOGg8PGiwkHyUsLCwpLCwsLC4pKiwpLCwsLCwsLCwsLCwsLCwpLCwsKSwsLCwsLCwsLCwsLCksLCwsLP/AABEIAMIBAwMBIgACEQEDEQH/xAAcAAABBQEBAQAAAAAAAAAAAAAEAQIDBQYABwj/xABDEAABAwEGAwUFBgMHAwUAAAABAAIRAwQFEiExQQZRYRMicYGRMqGxwfAHI0JS0eEUcoIVFkNiorLxM5LSFyQ0U8L/xAAaAQADAQEBAQAAAAAAAAAAAAABAgMEAAUG/8QALxEAAgICAgECBAQGAwAAAAAAAAECEQMhEjEEQVEFEyKhMmGR8BRxscHR4SNSgf/aAAwDAQACEQMRAD8ACuCTZ2TrJ+LvkQrA09frkhbur0xRbhdlGc5Gd5EKL+1TiOESOZy+En3LyLPRa3oW2WEOzlwPRxHzVXUsDvzO83K5oX4NKjB4jMe7MeifVtNA5wR5/r4Ideg1szjrudJzdpzPVMp3ecsQgnbMx5rUUn0H5NfB5OyKR92EFpBmCJz2gg+OqqpIRmbbdfRQWosp6nPkFaX/AFxTcGNMEiT1lZirS1JzVI3JWK3Q4W/PJrY8JKmoW5p1j0j9VWsaJTgyMtk1C2zR2VjamTCJ3B1/dGNuk9FkaFUtIIJBGh3H7LecNXs2sMDwMY0P5vLmklaHTsyPF11ljab8t2n4g/FUFmdBzWu4vr9rUwsgsZp4/iM7jJZetRLNvFPjlcaK5fFyQXNrRs7jsoNEvwjvSBkDAGUztmgHWQkknz+Cs+F7VhoMpvyJJczKZDjkDy1Pqr6lZmBpyGaknUtDNJxRmbNY5dijF9bJlssQaZiJyO60lCyNYTlkdEtssTXtVook4mIow1zh+Vrv2+Ku+Ax/7ukdi6D4QZVbWuohzgNBkT0Wv4FukAmoJMd0HyzPyRm1RFJo39F8EBEUQZEjLZCNEZol9p7rdMpXRdCSRJVyHmsvxLxEWl1GiYP+I+fZn8LY35nafQ3iLiI0KRIjG7JnQ8/L9FhbTbBTpknNxz6lx59UuSVvQ2ONLZQ3kQ05+Q3Kgs9pz0AQ1oeS4udr9aeAS2MST9bpfQquy8/ggWy3Px0lV9Zp5Ceon3K0s5JaChLxEZhLHY00kix4Qrt7QU3DIYi0Ddx1B8vgvQf4ZgAhjTAAz1ADT0JnbzXk10WyKrSdnDPz9y9UoMwk5VNCZ2Opyy6+4ISWxL0RllJrSeyyGZ7uIagGOcQD4JlWyU8DS1jWt9oyMOWbjII5nQqV+E9+arAWuBHsgASZM6H9kFjpVWlrKjqgInUObocnR/LoV1UqWhb9/wBSW6aGChTac+78cx7iuRtOiGtAAwgAAAbZaLlNsZLR51VqgRAGHlpHgha1Xk6B9ck11pBy2+CgfRJ0OaEYlmxzqxGufXbzR1lpl47oE+7zG4UF33cXSHT0gBXN2WMsdA15DKR4Faor3IMBpWYbgtI21jqObfeN1a0bU1ggmecHXrCgvSi2e6c9wdR5a+aqqtmc+IOexSyoaKbO4josqPFRpnpzj4KlG/VXNksph0iekqutNPPJobG05+KaEvQScSvrWbSNFGxw0KPpSSPerywXM2oMwD5KjQsbMyWtOmqdZKufdOeohax3CwzgZqmvLhqpSEtCXT0O4tbA69ePNJZwx7u8BIBI8fqUHVtJDe+ILTB9JkIKzXkA4GMt/A5Sk+VJ3R7K+IQeOKyPb7/ybO5wXVC/8LSAcoB3A6xM+iv3ubhg7rE2a3OpjumQdtj18eqt7NexIHwSwjsn5GJY3foxwtVYOwsDjmfaEtI5zsUtS9oMO7p5aqws1ojvOkg/lzhVF43hZ2OxVhMuGTYxxO2cSBzWhHnS1uy6ua5XWvN2JtMauwkYjyaTr1W+st1ss7G06ebWgZ8zus/YeO7B2bA2qWgAANLHS2NjAInzR44uspE9rlzwP/8AFTa9yDley3lI52Sq6PFNleYbVxHPINedMzlh6KarfNENxFxDZiS1wz5ZjJABh+K7zx2pwnu0Rh89T9dFS1a2OHHQaIa/bRiq1CD7VV2fMFxj5LrG/IDmUYodiV7LIUt32DvfXVGMZJ9EfZ6GfklaKIlFAAEcv+VVXvSlkjY5q5tORnaB/tQ1CmHMqNPX9vklTo6Rn7DTBOeo1z9Ft+JOJWUrEHua41KgDWNMgF1NxBcXD8IzMa5jSZWMuvKrB5/XyUfGJJqgajDLekkyPn5otJumTS0U18cRWi0n7+q5w2bMMHg0ZKC7bwfSeHU3FrhuPeCNx0KDrjNMac1ZLRNo9wunjKjVosfUcGPI7zeRBIMdDE+a5eZWG6C6m1xeGyJiJjPLfkuUHiV9g5zJ6ushLQtBn6+ChrJlE57oRRobNlcNScpCMvGiWmf+VV8O14cP0WstF2Y2yNTorVaEumZavUc+J198JgZhHVG2mxOpuIKEtPRZ5WaI0RWKphfzB1CHviwhri9vpv8AumB8OVqwh1LEc4OF3hsU0BXTK+57iNTvEx5fNaaw2Hs1HdkNAARVtquY0uAkD1VlsPCh9S0AIC8LWC0ygKV6vrPimWmNRhIj13Wb4yvupTim2ASMzrlpl70VC3R0pqMbM9fdsDqrsOn0FTzop3w7TI8v0/RDlbIqkeZPuwyheT2tgER1zjwRFhv6pTJnvg5kHn0OyrQuQ4L2HefI0ouTpdFpU4geXEgYWnVoJz8Tuq2rULiSTJSDRGXdYQ7N5c0H2YbiLzMEDlHMrnUdi8pT0NsNtdTeHNOfqD0I3C9Hum5aNrpCrTynJ7Q49124103HivN7ws4Y4BpJBH4m4XDM5Ec9NDurnhXiB1kqipP3ZhtRv5mzsPzDUHbzUsseceUexsbcJcWbX+zm2V5DauCo5ndkugAuGeUxp8URd9rNWzVGVnY83D8TnZZkw2ctM1UcRcQMNXGxpPaMwOa4DaSHDCSCRicI8FXOqsp4ZqhxLcwyQGTBEncyGyOiwpSfaN30KHK9+wt8WIsd0nI8xH7KKxjNvh+q013vp2xuCDDWASdZGUjpMoL+79SnUDAMWeRG4TJv1OUb2gemSCfL4Kxsz5SWi63MwucIBEHyzCfZqceqEmx4oJtbSW5Iax/4h8Pi39Faij92Sq4ZAjxPp9e5Kno5qypsdCHyYnb1QPGDvvG8gD65TnvlHorZ9dpc1rc41PM8h0VTxPZ5qGTAyLidGiNY8CctyqQVyZLI1HoyVWpBMpaLJOJ+QG256JHsaXFwnDJiYkxzj1QnaEnNaIxvQrfBKUld9f7N3T4upAAGzMMZSHOaDy7o0SLFCqVyo8UWYlOSNhabA9phzSPEfUqSx3e4nT3Le17O0jC+CdjAy98JjKbW7BZIo9GdICue7g0AmVrrG8YZ35fBZl1rmI3/AFVjTvAsAACbkuiTi3ssbTdbanzP1ss5etwkSW6ZnyG6sXXsYgZ8+qOo2ztAQfT4D5pdMZckef1rOdY6fAoq7B3KjT+Jk+YP7q/vW6RhgbTPiczmgadkwYpHs0xPnBQWmF7RBYLWCNVaG2DDmV50+9yx/dGRPeHzHVXVnvOk9hmoARqHHDHlKqomncV9SL9tuYyXHJusxyXmXGF6stFqLqZlgaGgxHMn3koq/L7cWFrKhLHEicsxoY3hZtXxRXZg8nNy+lDZSbLjqlGiuYjgnAJAnNXHCI66rSWEulwgQCBIBdsQcswD6IJwU1itppk7tPtNOh/Q8ilmrQ0HTTuiw4hp99jju0ycs4jkqyrULoHoAirxtYqMBGOeRMgDLQ67boZogTulxRajTNPl5o5crnDplzVvU9mzCT3WNxgn8QGEuHSIVZVtLnHMyoaVWDKV4g/Dw2TqCRCU3KP7/U0nDN+dhWZJ7rm4XdCTiB+XmvTrPbA50gYiBHIj12XhTn5lbnga3iq11N7yHsHczMlvKdcv0WbLir6kafHy2+DPQS6cnCR1hS/wTIGQQXYlrfaM+Mj3oetfOEd4geP1moI2hd4OaymeiydqtkA9cvIA/OUHxBxUHkMadxl8z8gqqrbCWEk54fnh+vBN8p6snlkoa9f6BtmqxVbydmPT/lN46BBaRpUpe+mcXwJVZZLbLCd6Zn+lx+RP+paDidwr3cyq3PsyQeYxDCfl6o8eM0zLyUotHnVKqQInI6/NI2o4dOgySAwctvmu1WmiLm6qwgPG4965RtOS5NRPk/2j35zW4jI19FR31aYyG5VzUt2IA4WiGxlv1PVZm2Ox1ejfj9Fee3R6r+plrcNl7R4Gw1VveNlxPhukhoUXDFEini3cSr5ti0PIH1OpQUbRz0ZS1gB5a38Op+f1zU1itWHJs9SdU63up03FrpaXHUxn0BUNGm90mmGYeZnM+SHF2HTRbm0tIk6Db5LNcX3wyjZzJh1UwI5ZkqktX2gsFRzWt7TDOYyaSNYnZYq/b7faX4nnwGwGmS0Y8Tk9maeZQ3HYlrvEH2B5lAucXOJOpUzKQwEuxD8piWkjUFQsfGnrv5LXGKWkZ82fJld5GEVqGGkD/ng9DhlCIs1QbMRIkVQY3gtiY8UEEI+omStfyOqJGpTnkkanJjlwXJ9KnJhEB0SubSzEx4IojCMoj61ULyjQLHOq8vRRl8phKVccNBT3OyB8R6fsQmOOa55yA8T8P0QY0emInUqhaQ5pII3GRTQla5Filuzi60huHtCR1/VB177rP9p5z+tdUJKQpVFL0KrNNaTZPZTn9bq0r1vu3/ytHq/EPcVVUdefRT2ut3YnMnEfTuj3k+aVq2cnoZQtRY6ddiObTkQfEErQXbeAbSfRc77quC3FObXZFjiOhAB/ZZUGUdRaMEumJyAgTkdzt+q6cUzsbdlp/wCn9odLqZpuEx7eA+j49xKj/uBbP/qnwfTP/wCle0uJ7O0NaSZa0CS12eW8bqb+9FA5NMuOghwk+YWOOWfVfY3ZMEZSuHXoVVL7ObVAlrQeU/oEisf4txzxkLlu+Rl90XXwx+5a2S9ZYZOg/YKSxs7pP5j9fALP1XwQr+wW1rgyDkF5nGzRmhwlro212gMa1o2CtW2hZ6zW0EIg3m1ozKcztJi3jYW1XDGAQOa697OKVhr9kAIpVCI54Co6t5taw1XOa1jATnGywV6/avUrUatJtFrcYc0OxaNIicMZujqnhBvolkyRitmA0KjDc1KVAXLezylV7JrVaSQGbMnlnnvChKQpYSpUik5ubtjHOzhIVvru4Ks9ahTqYiHOY0kh28Z5eMrHXpdb6FU06gzGhGjhsR0WfFnjOTiuymTFKCTfQNTCm7LFptrA08VbcI3A211+zc/C1rS90RiIGUNnfP0C9UuK4m2ahUo0g7vS+XAEkEZAkAZ5RCOTNw0lbKYfGeRcm6R45VuSszCalN7A8S0uaQCOnNPbSDdvE7r3Ws5r3UXOAcGk6gEBzmkDw39Vl784Oo1qtarJYA0mGxhxASSkh5P/AGRafgyX4WeW1HclA9TFQuW08wYkBToTCUAinQ89vVMakclCA3oOKaSnFNRALKUBFWBwBBDQSJJxyW9Mhv8AXgTXqMLe8wDk6nkZjQg5HT4qbyU6orHE5K0VzKseOyR5k5p1po4cwZGxG6gxJk09k6Jy4N6u5bDx69E6mSSJMyR+iHaEfddDHVY3m9v+4LnpWM3ekWNp4QtI0wO8HfqAlue7nNce0aMemxgbwRuVuKhWatNMsqnqcvDVeZDI26Z9D4UY/OXLZY07BkO8kTG2l0aFctnJ+59Fw/IHpVMTGk/lGfkEBVvPsiTvrH5s48kHdd7R3HnLYnboVXWu0F756+6UqxPk7PmfJ82EsEXDt+nt7m+uviezlkuqYDuHGMx8VVXpxs1zi1lIPaPZcTEnnBBKylWrnGyjJhVWFep4/wDEzT+kLtNbtKhqP1Ow0GwAHgonFo2ULXJWlWSozSk5O2T4QeiGcwjVStJ3UpZIhFo5AicxvJXNh4dLhLzE7D9Vd2a7WtADRHx9VNySGUWw642FtnptI0b8ST81HfNmZUYQ8eB3B5hXVhs0MAQV4WLEYhY1uRseonn1W7n03BzHZtMtIkHLML2HhHi1trpAEhlVoAe3nG7Z1CxVouZ0dyJ2nT1VHVu6vZ67ci5xcA0ycLpjcRGZicoVciUkLiyfLf5HtjwJg57rPcZ3zSs9CoMQx1GkMYNcxEkflCxd/wBsqU8u2q0zAxMNVxLZ5EHMSqS7rtNZ0klwkBxEucZ+Knjxp7bNGTO/wwAjon2S7H1DkIHM5AK5vm7WUw0NdDiT3SCHRsZHhERurmyXZVptDawa1p7uIVA4zrk2fDT3rRLN7GGOGzNP4Xfs9n+oIOpw5Vbuw+B/ULU2phYdWMA2xST172ara1d8Elo8nYstJjJCEpS2dKKiZ2tYXt1afj8EORGq0z5zxZDqInyKGrtpaOc36+CqmJxKNcrv+xWZElwbIkiDlIkjyWto/Z7Z6eOq81arGjE2nADiAJzg9468lOeWMOyuLBPL+E8+ZEDPIkYgY93SERXrtcAA2ANM16hSvKwUi2m+j/DuIECpTABH8wkH1XXzwPQrNJDRTds5uWfUaELN8+Lf1I3Qw5McXGDX56PIarTJUcI+3WN1Ko+m/wBpjsJ/bohXNW5daPLd3sja5aPg+yB1UvP+GJ8zkPms6WrR8CWdzrQYnDgOI+mHzn5qeW+DHx/iVmstVfC0u5BU9Nj3nG79h+iv7yukmk7vAQJMg6DNMuiyHs8MBxDdcgDnM+47rFhjuz6LwJ8ZORAxr4EYY/p+a5aClfYptDJb3Ru1s/7guW3gbn5WW9Y/ueNV3ySTqSpLqsDq1UMbqZM8oGqGe/NaXgqznFUqcgGjxJk/Aeqeelo+MjbdsoLTSLXua7UEg+IUUq94vseGqHjR4z/mH7QqFolGLtCtUOpp9M5JrBC4ZeCcBIM16bwXw4wMGJoc8iXEiYnYcl5xYSO0Z/MPivbLnohlMFneyEwsnkt9I9DwoJ3Ji2q5KWQwgT5Kjtd0YHZZtWottAVaeR72rfEKts9b8FUFpHQkE8wQskW4s3ZccJLegax0u6oqtNXFCzMax1WqS2kwS4gSTtDQOsIVnEdicSGNcx2oLhAkDX2jnHRUclFmSGGeRXFOjKmlVaHsqkPpO/xHPh7QRBgNHNZ61WWrQe4Wdrg0gQ9xacWQOjoAz81s7JeFevUNIsZUY/Jzmd1zWzBcxwzETyRt5cBU3MYym5rmsxH75zi+XEZ4txA0iAnjkuOhM/iyxSSk0eXWGnhqA1HAguGNs655gmee61dw24i1jBgayHYWySDkYAAHeGWugWlsn2RWfI1XunWKbmhsehPwUNpuCzWW1Bhs1tMQGVY7RhynujcCY5o8VMk5cSive+KL60vYS5stDmtBAEkEgzOs5qldHbQ0VX4cxILZjP2iMh5L0238O02UjVc8tYG4iXUzIETmNZz0VHQu9leoKdGs3EW4u8x3s6HeJzG65cV2OoTkrS16mTsbKfbk2kTLTGIseRuBgJE8geqGZbaXbNb2bmiR7YDTh8NAenRbi1/ZrjnEKbnEZuEtz8DKpr1uCnY3sNbE557zB3XTGUmeSPauwJJW2wG7bGXPd97hH4QW4yM98LcsgVNVuFjicYDzJzgiRPwWjdcVYUmVKVlxucASwnCW4hOZzzGkZapaVy1GiXU3NLoLm94hp5Ax70E3YunEzzrqERtER0R1ivF9MBr5e0DDOI4sOwM5GEXUsij/AIKdk8oqXZ0Jyg7idU4hoNEVQSBoXMLvkY29EBeX2iU+72TXPLY17rf19yltN1E7JlPh9mpb8Eqw4+2VflZvQxF7W91prvqYRieQYbmBADQOuQGaY26KztKbl6Ky52jRoHkERSsKrzSVIyuLk7Z5zS4ZrHUYff8ABbzhqzGlQDAAIJkxqTnJ6q0bZByR1ks8A5KOSfJFYRSZT3taooPncR6n9ELdNvJbgaWw+AZ289tVdXlZWlsQFVUrgY52Qg8wSPguxNLdG/BmWO7RLbuHsVRxxszK5DPuUT7T/wDu/Zcr/Mj7Gr+KXv8Ab/Z5WdYW/wCHLEaVmbzf3z/UBA9AFhKdIvfDRJJyC9Jo6DwCaas+fiVd7WTtBDxIBkfsqj+wmf5vX9lpbytjaLQXzmYAGpVBX4qzhjAP5jPuCePQkuxrbkZyPqUdc13WQ1IqPpjPQuOfnoqu2X0+o2MmjeNT5nZV0IyTkq6Og+Mr7Pb7BwhZXNk0WSRlhGGBsQR8UW+4MH/SOBw2Oh+unovM+CeN32N4ZUJfQJzacyz/ADM/Tdez1wKjGvaQ4EAtI0IIkELzcmOUGetiyqe1ozf8RD++MDx/2nqnso9scW85EEw4DbqnWak+u77+m2GOMH8wHTkrO2Wku7jJA/G5usTBayN9p28dGWN9s6eenS2TN+8DmNADB3XOjLq1vM8zt46VNfg4E91wwzPZkQ2M4Hd1j1VrZXOPcBbSaGw3NsAfJE0KT2gmQfH2SObTOR8UJRUtMljyzxO4g11cP06IlrGNcRBLZ08XEnki7VULAA0S9xhjeZ3J5NAzJ+ZCfUtfZNJqNIA3aJB2GQzmcoTLE8SalWWvdkAWuAY3UMBIidydz0AVFHiqROeRzfKRJZbtaxsGHOJlziBLnHU9Og2AAT6tkadvl8EtmvajUc5tOrTc5vtBr2kjUZgHLQ+iLwyjQhWV7N3SC52GM5e6I3kExCpbP2dGkaz3tose7uZU290+wD3Zc4wXR16K7vJnaObRH4u9V6UwdP6j3fDEsz9qF1l9kDhUaxtN0ua7IOkQMMAnEM46Ernopijzkot1YZV4jpNo1KjKzKopCXNAbizyEiRE81mG/aYC4GpRpPGeENgua4RnLiYy6fBebmyOJAxaeOk+9G0KBY6SWuAyBIy11hSlL2PW8fwk3Uonp9l+1CkT3qD2t3Ic0kf0kD4rZWC1069NtSkQ5jtD7iCDmCDlC8Msbz2uMNDo7xaZwu/mAIML3e6abBQp9m1rWlrSA32cxOU5xJ3zQhKyfn+LDBGLiu/0MzftIOruy0AHun5oEWYI+1OxVHO5uJ9+SjwKx5AG6yAqF1iCscKaWrggAsyT+GRpYkwIABRQRdKjklbTRAZkkYyALVRUFOlCOr00PgRQ4KaK5E4Ei4Y8UsNoNN+MRPXqimX9WL5xnwGQ9FWkyVJSbC9GjzbLG+70daCyRhwCMjqTqemiraozUkplQLqo5ux9DRLGaRmgUuBEAgXtX2ems+76IOTWl4aTMloJiBuMyNRosxwP9nfaYa1qb3dWUzkXdX8h01K9LMub2VBsMZ3XlpDYA/BTOk8zt46Qy09GjE3HaITVGJwEuwkAxIH+aSNSPrdNbdxMMpQ0SIAOkDc8lK6zvaYbRwU26AQeWsEoqhTbuHdNR/ysknbouvcjs91OAOIiZOhmVZUrvygiQNpMfFPstmA0M/5ZmPeorRTNV5pgQwf9UgnPfsx1P4uQy3RjBCuRAXtfNZ+VGkC6nkTiIBmpA1GoaPPcKno8V07aKlCzOq0qr2PDHlg7pjXInCfGPVQ8c3vbaTgyz04pYRDm0u0xE5EZgtYBkIiSqGycNW63UjjDaQbMY2upGoXRqGjMCOUd70pQtoyNp4ctNCq+kWkkOH3lPtHQdZDhBMSva7NZGU7O11Qh2Cm0vqFoaXQ0S4gaE6x1Wc4N+zupZa3a1nsIwkYGyQZ0Li4DTVaW9qJrO7BsYWjHU5b9mw+LhiPRvVGtgsy44hbTdU7j8bwHNLXvIMg4KQwT7I1ncuWTvnjmrVsxcTTfTc4AU6gDi7PXukFhEEz01zUVqvetReQx4FRpgullRkzBOctI+ss0BY30GVC8UG4oBa0y+njEEnASMiQYEkCRrC3ZPGpLj/76nnx8xQk3N/y7VAbGtqVJa0Ma45NLgGidhJgeJKv7guuhUqCHYqhBAYQMEuaWiMWb4mfRC0bFaWVTUNKq50OfGDECHNLscBpaRnOXkQrrgGp21oxikGizsc85BhJwlrRPjnnlutXnY8UPHlkcV9K7/P0JeL5nkwnxhKVSe/b7m6snA1np1m1WBzS2IaCMEgYZIjfU9VeWjusceTSfQIC673ZWYXAFpbAe0wcLiAcOJuTtdQj5lfEL4o494/v/AKPeyTnkrlK6RjcC7Cta+ytOrWnyCrL2sbGtBa0Ak7eBWvB8RhlkocWmyLi0UhamkKcsTCxenQlkOFcGqbAlFNKEaxifhTw1OwpWMgWpTUBpI5zEw00BgTs1yJwJUAnzsxTbKNqdK9IwMcE54TQFY3ZdFWu8NpMLiTGXzKIAMNyXo32dcFOc8WisyGAfdBwzcfzwdhtO5nZaDhL7NadCKleKlTYR3GeAPtHqfJaqnSNfusltEZOcMjU5tYdmc3b6DmpymMo2MpA1SW0yQwZPqDUndtM/F22gz0tmBlJmcMY0AcgNh7yp6FlDQAAAAIAGQA6BJbrCalMtaWiSJxNDgWyMQg5SRImDEzChNum0XigexX5RfUFNru8ZLcsjGsFWkKvuS5+wZDi1zz+INiB+UE5kTzRdttQptmMTiYY0aucdAPmdgFLG5ONz7KT439INebgSKbGtNR4yJaDgboXnw2G5806zXfSYAxpgjWHkOJ3LgDmSc06z3YQx+J33lUHG8bEiAG8mtnL13Xn3EINlrNpiKjmjGY7mETI7xznLZDJNw3Q2OHPVmvvC/qdFxaH1XOGRAwkA8iXjXwUl0X8K7i1rocBOF7IkZZhzXQdRssJZeIRWtH3rMDarwCWEuguMTBziTnn4DZekXXcFOgSWyXaSfkkhKcpelFJwjCO+x9rtbqTC9zWkDk4yToAAW6kwNUC673Os9Wm9rw+sHdo5uE5vEZQ6YAgRyCLf99Xj8FAgu5OqkZD+kGfEjkj3VwDBMeOStLJGFOTr/Jnq9I8gqcAWkEiBGxMgHOPxAQqfirhytZ6bWuqMfTJxAUyTDzkQTH5QNYB6wvdLVagwaEk6AJlCp2gOJgjr3gfUJl8TxrOsFrl3W/v6IlLxrjfofM1ne9jpY57CDkWuLSPML1rh222g2F1W0PxVKx7JlQ4S4tYO7DJbjJ+8zBnuzBWvvi7aFOk+p2FLE0dyGNBxHJsEDI4iFD/d8dkKeNw7jWvENc0kAy4NqNIa6XHMecrP8Y8xSwqNVbBgwuDuyPhiyBlnxQw9q4vJZHeBPdJIcQ44QMwVbsaNkJStLKAbSIc1rWhrXHMGBGZG6NEajdfJSae2bXBxptEZbnkfEaoC+vZb4n4Ix9BpdIydzBj15oO+tGf1fJX+HRX8RGv3pgyfhKYtTcKmITYX15mI8KcGpwCcAlYw3Cuwp8LiEgxGQmEKQpjkAkZC5cSuQCfObDOmas7HcdWp+HCObv01Wqsd3AaADwEfBXV23aXuDWDM/Unot9pGKmyiuXgkOcAZe47aD05eJXrPD3DbLO0AAF0ZmPc0bBSXRcooshvtH2nb+XIK6oUgBAU5ZL6HjCuwa23YarMIfhE94RIcPymCDHOCp6QrMAGCm4DTC4s9GuBHvRbQpAp2UoGbbo9unUb/AE4x6sJUtO8KZyD2zyJwn0dBRAXPYCIIBHUT8UAja1drGF7iA1oknaEJd9Bz3dtUEEiKbT+Bh5/53anyCfVuai78AGYPdluYMg90jdP/AIJw9mq8fzYXj/UJ96JwYFUX3wrQtRBqAhwEYmmDGsGQQf3RgFYb03eIcw+4ke5OFqePapH+lzXfGCg0mqYU2toqbr4Fs1B4eA5zmwW43SARuAABM55yra8rZ2dOQJe4htMc3HIeW56BL/aTB7WJv8zHD3xHvQVlrNr2gvkFtKW0xIzcfbfH+keaCio6QXJy2yem3+HpNEF5zxHm45ucT1KZWrUqsYg7TbadQUba3uDe6M/h5KKy0y6TUaD1gSvL8tZZz+VBrfpKNr9bRbG0ly/vshtxyaGjuxll5DM6ImxNIGfl9ckSAlTYvh8o+U/Jlkb1XHpLX9PVf3EeS48aKi9R2lehR2xGq/wp+z/qI9FauaDqFV3X95Xr1dgRSZ4Mzd/qPuVsvSlCMlUlZMidQCqq94YXlsSAY1g5eSuSVknVJJPMk+uayS8Hx33Gvsdyl6Fsy30zrIPUfohL2rNcW4SDAPy/RBSkKGH4fixZFONgc21TGEJpTymr0BRAE5IlSMKOXFdKY5yUYRyjcUrnKJz0oyEJXJheuQCYekjaBXLloIms4YtLiYLnEciSVq2JVyE+xkTNUjVy5KEeE4Lly44UJVy5EAqVcuXHCqKvZmOBxNafEA/FKuXM4y1e0OZVhrnNE6AkD0C01ieS3Mk+K5cuj0H0CVztCuXIgKrhf/4repf/AL3K2XLlxzIbV7D/AOV3wKyhcVy5c1oVvaJHaeahXLlixP6zbNf8YhTVy5bjEcEpSLkrGQhTHLlyUJE5RPXLkoUQlKuXLgn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9550" y="-1995488"/>
            <a:ext cx="59817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9" descr="data:image/jpeg;base64,/9j/4AAQSkZJRgABAQAAAQABAAD/2wCEAAkGBxQSEhQUExQVFBUUFBUVFRQUGBcUFBQUFBcWFhQWFBQYHCggGBwlHBQUITEhJSkrLi4uFx8zODMsNygtLiwBCgoKDg0OGhAQFywdHRwsLCwsLCwsLCwsLCwsLCwsLCwsNywsLCwsLCwsLCwsLCwsLCwsLCwsLCwsLCwsLCssLP/AABEIAMIBAwMBIgACEQEDEQH/xAAbAAABBQEBAAAAAAAAAAAAAAAFAAECAwYEB//EAEUQAAEDAQQFCQMKBQQCAwAAAAEAAhEDBBIhMQVBUWGRBhMiUnGBobHBMtHwFBUjQmJygpLh8TNTosLSFkOTsqPTByRz/8QAGgEAAwEBAQEAAAAAAAAAAAAAAAEDAgQFBv/EACIRAQACAgICAgMBAAAAAAAAAAABAgMREjEEITJRExRBIv/aAAwDAQACEQMRAD8AFMarA1OwKRCkZpTp091AJrVNJrSke1ARqm6J1bhPkoUq7XZHcrcVTVozjkdo9dqAuCQCrpjDFWXUAjTTgJKQekDJ0r8pikZ5SCjCdGgdJM1SSCBSTkJ4SNUXJmuU0xEoBEKKchKEGYKLXYlTVNRxGQ14oCwlRUXOOrFMkDuCiWp2pEoNAtVbmq2UxSCm6mV0BJAdDVYk1sDJOrJokJw30ShOCgJInZdDPqMDxEEwO5DZW20TRAs9J23ErVY2Us4NA1No8fckdBv+z4+5atucxwVou7VvjBbY75iftb4+5L5jqbW+PuW05luoBO6iNgRwg9sWNCP6zfH3JHQj+s3x9y1Fpptb7lwVasd+UmBxS4wAJ+gHnJ4HZ+ydugamuo09xRU16gxuNePsPl3BwAPFW2a0tqCWnIwQZDmnY4HEFHGBsI+Yn9ZvAqbdCO67eBRpImEcYGwc6DPWHA+9ONBHrjh+qJNtbJi8JOQOBPZOavBS4wewf5h+34fql8wfb8P1RoJ0cYGwT/T4654fqn+YG9c8AjSSXGBsG/0+3ru8Ev8AT7Os7w9yJ1L59ktG9zS6eDgud9pfT9toc3W+nJje6mcY7CU+MDbl+YKfWdxHuSHJ+l9riPcilKoHAOaQQRIIxBCkjjA2FfMVL7XH9EvmOlsPEooUxRxgbDfmWl1TxKXzPR6viURTI1A2H/NNLqeJ96zNtp3XuaMbpjYtoVk7ePpqn3vcsZIiIaqGydiS6C0JKLWnQnDSoXSpNdGrxVk1gZgmuJuc+M0g5BGDVu7DSijSH2ZWIXoDGw1g2NCpQpOGpGgrGK2VsOUUjOaeo0xJKuJCYEEYx8dqAD1Xys/pXRrnxqF49ESQAcSTGXZvWitLQCQNqpeNhjfsSDi0PRDWloJIbdaCTJwaPeqLdUuu5wCH0/bHXpTBnbElw2QRrUNI1HU2PDJIJxcAZa6JkmcchhhnmFy0Kt+m4lpF9pp7iXPDLw3dLXjgUAbtlsZSbfqODWiBJ2nJDTylsxP8UQNzs+CBcu6rubYz6vOEyQQcAYGwjE8AsbzStTFExtK+TU6ejWvlFZyWjnGua6A8EEtAznELosWkmAjm6nOUXOuAmZpvOQJOJacANhI24eXmmiGiLUQ2owdVxH3sLvjCzkpFY2dLzadPW2uVoXFZKt4ArsaVJVJQfsHHYFIlQSCQQ7SelGUsS9kjNhIvHsGa67STECcSMjHE6gsnbdDVKla8WnpGHuBwLQIkAD2sAJ17kBoKLebqgD2KwLo1NqCCY3OBJ7WnaiK4Xj6SgDmGvf3hrWR/X4Lse6BJyCAcplxV7cWgG60A5F7w2eAKi3SMCXsIHWaRUaO2MR2kIDuKZRp1A4Aggg4gjEEbinQCWX0iPpX9voFqFl9J/wAV/aPILGTpurmDN4SU725Jc+20mhPdUmuSPBXRQLNyYNVgalCATAt6cAOwLDUGS5v3h5re0TIBVKFKtpMroYzaB8bkzGDUU7nkZQdxw8VsLAqbc8huGtVuq1NQZ2Eu87voua0aVA6NRpaXdEGZYSdjtXfCAF26sWwRjn0ci4xhB+M0AsOnnur824tIm7gCOlegty2A64BGZ1ah5WZ0y6hZqlN1xwIJcLuuMNZ3pSUzEdjlutjKbem67emMCT3ADFcLbVztMHbWYMokNIMx3SsppTTYqwAwgZgE+y7HpDHE49h1hKhymLA0CmDdde9o4uLbpwjDMlZ51YnLT7df/wAh1Ip0vvu/6rC/KFrOUBfbrM2rTp9JlWHsBvHAObIEY5t8diyLNG1i4tFN8gSRdIMd66qZI4sWrudn55E9C0pLXdZ4HAh39pQmrYarcHMePwn3LWcmdF1Jph7S27eeZEa4b5ngsZrco01jrqW50c6G44dq6X6QptzqMHa5o9V57yt/jETIAb3YYwgMLlm+vWmL5+M609cOm7P/AD6P/I0+q6KtTo3mkRIMjEEYbJwO0Lxxrl6Zyct4+T0Rsptb3tEeiK323iyzcL0ryjqUaoDjAkFzAMRTM4zt1gZ7QFrbM8lrScy0E9pCGaR0ZSrAzTBc7N+RGETIzyROi2GtGwAcAtrKXj6dm6k/xdT9y6KuobT+voqKHSqPfqADB2gkuI7yB+FcWmKTiHXS4DMwc5AENOYxjDJADuUmjqhaDTYHuygYtY2DiATniBGXarORxeKLxUBDmPuQR0oa1sAziSunRNncyAXklwec5u4iBOuJ/YLn0va3023aRuvvYklrrwyMk4B2WexAdtNwZUBZ7FQw5upryCQ6NUwQRtIO1EVl9EVHvo1HlxcbzKoJiTzZkiBl7BELTtdIkZHFAOsvpb+M7u8gtPKy+mR9M7u8gsZOm6qB2pKmU6523akQmASKuiRCaE4MKRdsQE7Eyajc8XNw7wt2xsNA1hYvRX8an94eGK3TR0VSnRSZg2ZqZPYpMapXAtgH0g97RheOMYDHXtOQGv8AZcnMXmObUh2TXAzjgCTj2o3VLSDHSicN/og1NpEyZJM9mAwG7BIOawE3S1xkscWTrIGLSd90tnesxy5GNPP2X+bFoqboq1W7blQd4uHxp+Kz/LUYU/x/2rNuk8vxY1xVZVrzu4qt5n4hQcIjoC3OYXBpgScNWZ961FgtMuvEEuOGGzYsZozCoR8fVWo0e7FbpZ6FPjA/Vp3xF0xsN3PVJnJW02RLjmczuGQG4Y8SmsrsFYfcrwcsRyvbFbtpsntl/uWcK1PLRkVQdrG+Bd71lpXNk+UuLL8jnMx4rU8n6v0TfxDg4rLH0Wg0FUikNz3A7pM+qxCnj/JrqFpgCXgDeOkez9l0m20/rVHAfaBpj8xaPNALJphgqBsEkkNBjDj2grRstrLl8uAbhJOETGB4hdFXW7KJEC7ERhERG6E7kJusMvszmh+JLRhTqRmHDKftDEHOcl30LSKlMPEgETH1gdYI2gyO5MKarA0l5c1pggTg2MDjvwVdk5usyboIBIGsSMyD2oNyhslSoGm6510EtOBcCRiHYYjAYDHyXdo2yPbSu5OkmQTdBLROXtdKeCDdDqrWQGQRg0tGQExnunJXaMwZd6hczuaSG/0whFCy1mudIAaQ4kk/WmRECBJxOrPvM2RuBPWcXdxwHgAkF5WZ00fpj2DyWmWZ09/F/CPVZv0dXDO9OqyElBsRDdibEKQcmLlZJF09qUpB6YlAduhmTWZ+L/qVuqWI+NSxPJ9s12Dt8lr6U4nISVWvRL7p2n41rnt9vNMHAE6t+3w2wumnVkY59ig9gIxbr1rRAjLWXc5EyWtMtERi7Ab8FmdOW6qypm7C64x7N2T0SNpAy3g7lralEB51HLuGXmqLZZw9sECDnInDckYexxLqDj9ak4HXnccMe48UH5ZN6DT9oj+kn0WgbTxaR7LG3QdpMSf6RxKB8sGzSb/+nmxwSt8U8nxlhoTT8dycqJJ8lzOH+p6PP0h+Pqj3LTWI4rLWUxUHYPIrTWI4rVXfi+LT2M4K9c1gyXUumrUshyzfLm6oa4Y7nCO4ysq748VreWtLBhk/Xzx6nDJZFc+T5OPN8kSj/J0TTcPt6sPqtKzzkf5NuweN4PER6KZ+P8x2y2UM6eBw8xjA1klEbXYHPoy0BzrguNIiXXYF4ziMTh4qFgaMJ1ZLuOkQ17WAtcXey1pF4QJM7sM1esu0C5J2StSrvbVbEtL8mwXEtBII3ACAtHo/B1VmUVC4dlQB8/mL+C47ZpanRJN17jBc49UZkHZAVlntIdVY9uVRhYc8S0CpTifsuetAUKg4u2Djh5KaYpGr5vaZ8uHvlSTqJQCKzHKEHncOqPVaZZzlB/FH3R5lZv01AVCSeUyg0Ikpk5Suq6R8ExUQUikBrkw2a43A+gWqs2ZCzHJJv0pOxnqEfqWgtvFndhOvYVWvRSIOIb8Sm54b1xWWs9xEzGObYBjYZWb03ywqU6lSmym0XHFt5xLpu6wBELUzpqlJvOoH9JYOwOrJcYYDnj5DsCwVv0/XqzeeQDqb0fEY+KD22u8C81zgQQQZMgH9wpTkh0/qW17l6nVcgHKtv0BOxw9R6oJoPTVUBpqOL2GJJ9pmqTtb5LWWizNrMLH4tMZGDhiIIW/lDjvX+PMYUCVrdJcmA32CSN+J80K+YnThI35eEKM45c368/YJR/iDu83LUWAYhVUNBtZBccdU7UTbZAPZcQdogjgcEa9umleNdDNiOC6UMsNqhwY+A4+yR7L4zjYd3miF9XqcwA8sqDnU2ECYcZ3Aj9FijRdsPj7l6jUbIg4oJbNGtJnGJghpIu7CYxP6rNqRPtO2Ktu2MZYHn6pWg0Jo17AS760YbhOfFQZXaHhredbJN1xN4OuicnA6uzuR+zvc1zWVQAXew9uDXmJukH2XZ4a9RU+B0xVrO4Vlrx7EyBMfVPaNfYuHQOjXNqjoFrW3SJzkkggbQASZ3d50zKSvFQDPBbiFA7TOhBWaAHXQ2SZkzlF4zkMYG9U6Gshp06bTmK7nSNYLHGeBRjnQ7AC9t6vH3J2sg3jnEADIDYOAx3JmvUSqajH6nAHYWy30PiqqdrN4MqC64+zjLX/dO3cce3NIOoqJKRKaUApWc5RfxG/d9StEs/yjHSZ2HzWb9NQDkpKJSUGhIpwcExd2qDidw7pV0klIKBKQQB7kt7VSOqPX9EcKEcj2kuqHcPOUWtrXNGAl0YAmAe8AqteiU6Je0Na4AAC9GHTMz7WPxuWK5VD/AO1UIyfdI72AHxBWw0dYLsO5um3oiXZOLjEyA2NutZzlzSitTdAF6nGGu44/5BZydOjxp1dkiqrW2Wn7p8P2VtX2j2qt+XYfP9lzy9PtXoq3gFrJkkhhbGEOMeq9H0LjRZJkhsE724HyXlOjKH0odqaWnvkQvUNAVMHt6ryR2P6fm53BXpPp5OWNWkUNNUVLOF1Sueo/FbSBLfTF6NY1+K5+bj4xV9V95xJ2qlxXzmfLNskzEu2tdRpTaZLY2EEHW1wxBC67JpdrsCYI1LlqugLP85Eu2kniu3w8157ncJ5KxpuflrRmcdX7riba2PLCRAGYE3jgc8ogoHZrQ5wBJgDV6nbqRIM161fyfLnFqIjtimOLOLSejGPqF4npEYYYAQA0DUMPErrtmknFtx8dMgMcBF2oDLSOyJx2KT9Wxc1up3gPsua4bi0z5SuPF5mSbxNpVnHGvTR6PtvOMY7rNa7iJXUCstoO0EAs6ji3uzb4ELQ2erK9ettubWnWCnYdZ/ZVOchumdJ8ywkHHV71SK7LY3eVNqoCo0tdr1jMEZEHUQVjtFcspgVhGXSHqFrLNbG1BLXAg6xilNZjsRaJNo+uXNh3tscWO3luvvEHvXTK47COlVdqdUw/C1rD4tK6lkyJQLlJmzv9EcKBcpv9vtPos26OAQuSTXklFvQkkoKSqmSjCchSTDU8ihg87/Ifqimli4xdMSYm6X5Ak4AiFxcjxFJx+2fANXfpNoFBxJu4El2zDNWjplVQpuc7F2AZEXHMMzMyT4LP8v7NFOi7qvc38zZ/sWh0W+9BukdCPrmcdrwI7EL5dibMdz2u9D/2St0rhnV4ebWjNVxI4ef6qdbEDgqguWXrR04m1ebqkDImMcfjNb3kq7P7jf8AvUXn9WkHVBOWGS9A5Kshu8+G7xPFUxy83yI1ZpCcEPttS6xx3RxXXUQnTFSLo248MvVPNbjjmUaRu0OK9OxQLk1NwUyF85PqXa4Le4hp34IJXGMItpN2IHefIeq4hSkhen4sf539oZJd1ipdGBsRFrsADn8SqrJTVlpbdd97V2ZqnnYuWOLfTOK3vSL3Kt5n4wVjWb1G6vIiYh0uKwgsquBMy0HgXehbwWistRBCyHXtojgSfVErK9e34+TlWJcuSupE6lZYjlPpC+67OGXdrPHyRvTekOaYTOOQ94Xnte0lzpP7bl6eKrmvLqNEHFp7jmp2S3VKJlji07PeFx0623iunnJGIkbdfFUmPtGJbfkpyh5z6JzYLRMjXjjO+StReXn/ACTs8Xn7YaO7P43LdUDguO+uUxDprvXtcgnKYdFn3vRGkJ5RD6Nv3vQrE9NwzspJQkoNu2UpUQ5IFWTTvKYVM7FNpTDa8lXAUd0u8/0XdpZ45iCOiWuvQYgAEmN6HcnCBRaDrDuN4otUsgeMQ0jCRmCR4K0dMhuhbRDSx0ghrSAXF8NMxiRngVz8panOUajBibpjeRiFdVohrnOuwXHE4mYwA7FzvRJxOp282qU3R7D/AMpHmFFlkqHJvH9F6JVpA5iVSLGNin+OHT+1bXpjLJoBznBzj3Ba/RNkuBdVOgArsk4rEIWvNuzVCgeknzU7BCMFyC2nR75cQQ6TOwrn8ul7U1VrFMRPtzNUyVUS5uDhHaI/RQfVwn9V4lqW3qYdUS4bSbzzuw4K+y0pVVOi7WDJxKJ2OhC9jDTjER9Oa07X2amp22nLezy1rooU1Y+lK6r05Umv2nE6nYOxIuCiRdJGWP6KDj+6+amkxadu7ZqzvjYr7M9cr6mHrvVljMgL0fCmfcI5Yd9q0bTrth4nYdY7CsrpfkfUZ0qfTbs+sO7X3LZ2NEW5L1qXmHLNYl4tUpFpgggq/R9Jz3hjcZ8NpXqOk9B0q/ttx6wwdx1965dHcm6dCbuJObjmd3Yq2zf59Mfi9oaLsd1oAGAEI5TEKFKjCtC5oVSQzT4+i/EESXBpsfRHtHmiejhmZSUb6S523RKeVTKsDldI7XKxrt6rY5PKZtDom0tFOHkZ5HYun5TSGRaPBZa+UpWosWmmfXpFt2WxMxOtUltDa3836rOlycuRzGmg5uh1m/nPvS5qj1v/ACO/yWcJUI2o5Hpp+bpdY/8AI/8AyTfJ6fXf/wAr/wDJZm4NiYNGxHMaaf5EzU+p/wAj/el8iHXqfnd71mbg2KTd2COZaaF9gB+vU/NPmFyu0A2ZvPmZwIGWIwjFCr52lS553WPEpTMT3B60MP0cf5j/AOj/ABURYHDKq/hT/wAEINod1ncSlzz+u78xS5Qeh35K8f7rvy0/8VIUX/zD3tas/wDKKnXfxKQtNT+Y7itfkguLtt1jq3pHTnGQA3HYRPYuV9lqHItad4LvUKIttTrnw9yrfbanWPAe5c1sOK1uUwpF7a0tp2Cr1qZ7WO/zXXTs1Ya6Z/C4f3Ie23VOt4BWDSdXaOAW68Y6hmdyL0W1hqp8XD0XS19fq0j+Nw/sQIaWqjWOCsbpmp9ngfet84LQ5ztf+XS/5Xf+pPztb+UzuqH1YEHbpupsb4+9Ws067qjxR+SD0Kc/V/lcHj1Cb5TU/ku7nM/yXPQ5SXc6TXdsn1UHcoQf9uOw4LP5IHF0G2v/AJFTjS/9ihpJ5dQcS0tOHRdBIx1wSPFc508OqeIVFr0wHsc26RIT5wNMta7SQ8gfGCdSa4HHaT5pKE3Wirua9PeVDXbVMuXQ5lzTvU7y51MFBrwUpVLXKYKAmHKE/ATpEoCJO5MplNCDQlSaoc0NgxUhggJlNCYuTB3BIHKcFMCmmEGlO5NKUpkgRKSYpiUgcqCRCZIHKjCUpryQSvJSoFycFI1oUgqwVJoWZNJOmCZxSM7iqqroBOwFWFc9qJDTvgcUBxNMABJD7VbLryNnuSS4zKvKBhitCSS63ImdSdmaSSJNYpe5JJIEE3uSSQJOEkkkGdMc0ySQOoOSSQEaRUykklIJJJJBkVEp0lkIhKokkgKymSSSMk4SSSkJtTpJLMmtYkUkllpBy5bbk37w9UkkCGS0kfpXdvoEkkl016h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1" descr="data:image/jpeg;base64,/9j/4AAQSkZJRgABAQAAAQABAAD/2wCEAAkGBxQSEhQUExQVFBUUFBUVFRQUGBcUFBQUFBcWFhQWFBQYHCggGBwlHBQUITEhJSkrLi4uFx8zODMsNygtLiwBCgoKDg0OGhAQFywdHRwsLCwsLCwsLCwsLCwsLCwsLCwsNywsLCwsLCwsLCwsLCwsLCwsLCwsLCwsLCwsLCssLP/AABEIAMIBAwMBIgACEQEDEQH/xAAbAAABBQEBAAAAAAAAAAAAAAAFAAECAwYEB//EAEUQAAEDAQQFCQMKBQQCAwAAAAEAAhEDBBIhMQVBUWGRBhMiUnGBobHBMtHwFBUjQmJygpLh8TNTosLSFkOTsqPTByRz/8QAGgEAAwEBAQEAAAAAAAAAAAAAAAEDAgQFBv/EACIRAQACAgICAgMBAAAAAAAAAAABAgMREjEEITJRExRBIv/aAAwDAQACEQMRAD8AFMarA1OwKRCkZpTp091AJrVNJrSke1ARqm6J1bhPkoUq7XZHcrcVTVozjkdo9dqAuCQCrpjDFWXUAjTTgJKQekDJ0r8pikZ5SCjCdGgdJM1SSCBSTkJ4SNUXJmuU0xEoBEKKchKEGYKLXYlTVNRxGQ14oCwlRUXOOrFMkDuCiWp2pEoNAtVbmq2UxSCm6mV0BJAdDVYk1sDJOrJokJw30ShOCgJInZdDPqMDxEEwO5DZW20TRAs9J23ErVY2Us4NA1No8fckdBv+z4+5atucxwVou7VvjBbY75iftb4+5L5jqbW+PuW05luoBO6iNgRwg9sWNCP6zfH3JHQj+s3x9y1Fpptb7lwVasd+UmBxS4wAJ+gHnJ4HZ+ydugamuo09xRU16gxuNePsPl3BwAPFW2a0tqCWnIwQZDmnY4HEFHGBsI+Yn9ZvAqbdCO67eBRpImEcYGwc6DPWHA+9ONBHrjh+qJNtbJi8JOQOBPZOavBS4wewf5h+34fql8wfb8P1RoJ0cYGwT/T4654fqn+YG9c8AjSSXGBsG/0+3ru8Ev8AT7Os7w9yJ1L59ktG9zS6eDgud9pfT9toc3W+nJje6mcY7CU+MDbl+YKfWdxHuSHJ+l9riPcilKoHAOaQQRIIxBCkjjA2FfMVL7XH9EvmOlsPEooUxRxgbDfmWl1TxKXzPR6viURTI1A2H/NNLqeJ96zNtp3XuaMbpjYtoVk7ePpqn3vcsZIiIaqGydiS6C0JKLWnQnDSoXSpNdGrxVk1gZgmuJuc+M0g5BGDVu7DSijSH2ZWIXoDGw1g2NCpQpOGpGgrGK2VsOUUjOaeo0xJKuJCYEEYx8dqAD1Xys/pXRrnxqF49ESQAcSTGXZvWitLQCQNqpeNhjfsSDi0PRDWloJIbdaCTJwaPeqLdUuu5wCH0/bHXpTBnbElw2QRrUNI1HU2PDJIJxcAZa6JkmcchhhnmFy0Kt+m4lpF9pp7iXPDLw3dLXjgUAbtlsZSbfqODWiBJ2nJDTylsxP8UQNzs+CBcu6rubYz6vOEyQQcAYGwjE8AsbzStTFExtK+TU6ejWvlFZyWjnGua6A8EEtAznELosWkmAjm6nOUXOuAmZpvOQJOJacANhI24eXmmiGiLUQ2owdVxH3sLvjCzkpFY2dLzadPW2uVoXFZKt4ArsaVJVJQfsHHYFIlQSCQQ7SelGUsS9kjNhIvHsGa67STECcSMjHE6gsnbdDVKla8WnpGHuBwLQIkAD2sAJ17kBoKLebqgD2KwLo1NqCCY3OBJ7WnaiK4Xj6SgDmGvf3hrWR/X4Lse6BJyCAcplxV7cWgG60A5F7w2eAKi3SMCXsIHWaRUaO2MR2kIDuKZRp1A4Aggg4gjEEbinQCWX0iPpX9voFqFl9J/wAV/aPILGTpurmDN4SU725Jc+20mhPdUmuSPBXRQLNyYNVgalCATAt6cAOwLDUGS5v3h5re0TIBVKFKtpMroYzaB8bkzGDUU7nkZQdxw8VsLAqbc8huGtVuq1NQZ2Eu87voua0aVA6NRpaXdEGZYSdjtXfCAF26sWwRjn0ci4xhB+M0AsOnnur824tIm7gCOlegty2A64BGZ1ah5WZ0y6hZqlN1xwIJcLuuMNZ3pSUzEdjlutjKbem67emMCT3ADFcLbVztMHbWYMokNIMx3SsppTTYqwAwgZgE+y7HpDHE49h1hKhymLA0CmDdde9o4uLbpwjDMlZ51YnLT7df/wAh1Ip0vvu/6rC/KFrOUBfbrM2rTp9JlWHsBvHAObIEY5t8diyLNG1i4tFN8gSRdIMd66qZI4sWrudn55E9C0pLXdZ4HAh39pQmrYarcHMePwn3LWcmdF1Jph7S27eeZEa4b5ngsZrco01jrqW50c6G44dq6X6QptzqMHa5o9V57yt/jETIAb3YYwgMLlm+vWmL5+M609cOm7P/AD6P/I0+q6KtTo3mkRIMjEEYbJwO0Lxxrl6Zyct4+T0Rsptb3tEeiK323iyzcL0ryjqUaoDjAkFzAMRTM4zt1gZ7QFrbM8lrScy0E9pCGaR0ZSrAzTBc7N+RGETIzyROi2GtGwAcAtrKXj6dm6k/xdT9y6KuobT+voqKHSqPfqADB2gkuI7yB+FcWmKTiHXS4DMwc5AENOYxjDJADuUmjqhaDTYHuygYtY2DiATniBGXarORxeKLxUBDmPuQR0oa1sAziSunRNncyAXklwec5u4iBOuJ/YLn0va3023aRuvvYklrrwyMk4B2WexAdtNwZUBZ7FQw5upryCQ6NUwQRtIO1EVl9EVHvo1HlxcbzKoJiTzZkiBl7BELTtdIkZHFAOsvpb+M7u8gtPKy+mR9M7u8gsZOm6qB2pKmU6523akQmASKuiRCaE4MKRdsQE7Eyajc8XNw7wt2xsNA1hYvRX8an94eGK3TR0VSnRSZg2ZqZPYpMapXAtgH0g97RheOMYDHXtOQGv8AZcnMXmObUh2TXAzjgCTj2o3VLSDHSicN/og1NpEyZJM9mAwG7BIOawE3S1xkscWTrIGLSd90tnesxy5GNPP2X+bFoqboq1W7blQd4uHxp+Kz/LUYU/x/2rNuk8vxY1xVZVrzu4qt5n4hQcIjoC3OYXBpgScNWZ961FgtMuvEEuOGGzYsZozCoR8fVWo0e7FbpZ6FPjA/Vp3xF0xsN3PVJnJW02RLjmczuGQG4Y8SmsrsFYfcrwcsRyvbFbtpsntl/uWcK1PLRkVQdrG+Bd71lpXNk+UuLL8jnMx4rU8n6v0TfxDg4rLH0Wg0FUikNz3A7pM+qxCnj/JrqFpgCXgDeOkez9l0m20/rVHAfaBpj8xaPNALJphgqBsEkkNBjDj2grRstrLl8uAbhJOETGB4hdFXW7KJEC7ERhERG6E7kJusMvszmh+JLRhTqRmHDKftDEHOcl30LSKlMPEgETH1gdYI2gyO5MKarA0l5c1pggTg2MDjvwVdk5usyboIBIGsSMyD2oNyhslSoGm6510EtOBcCRiHYYjAYDHyXdo2yPbSu5OkmQTdBLROXtdKeCDdDqrWQGQRg0tGQExnunJXaMwZd6hczuaSG/0whFCy1mudIAaQ4kk/WmRECBJxOrPvM2RuBPWcXdxwHgAkF5WZ00fpj2DyWmWZ09/F/CPVZv0dXDO9OqyElBsRDdibEKQcmLlZJF09qUpB6YlAduhmTWZ+L/qVuqWI+NSxPJ9s12Dt8lr6U4nISVWvRL7p2n41rnt9vNMHAE6t+3w2wumnVkY59ig9gIxbr1rRAjLWXc5EyWtMtERi7Ab8FmdOW6qypm7C64x7N2T0SNpAy3g7lralEB51HLuGXmqLZZw9sECDnInDckYexxLqDj9ak4HXnccMe48UH5ZN6DT9oj+kn0WgbTxaR7LG3QdpMSf6RxKB8sGzSb/+nmxwSt8U8nxlhoTT8dycqJJ8lzOH+p6PP0h+Pqj3LTWI4rLWUxUHYPIrTWI4rVXfi+LT2M4K9c1gyXUumrUshyzfLm6oa4Y7nCO4ysq748VreWtLBhk/Xzx6nDJZFc+T5OPN8kSj/J0TTcPt6sPqtKzzkf5NuweN4PER6KZ+P8x2y2UM6eBw8xjA1klEbXYHPoy0BzrguNIiXXYF4ziMTh4qFgaMJ1ZLuOkQ17WAtcXey1pF4QJM7sM1esu0C5J2StSrvbVbEtL8mwXEtBII3ACAtHo/B1VmUVC4dlQB8/mL+C47ZpanRJN17jBc49UZkHZAVlntIdVY9uVRhYc8S0CpTifsuetAUKg4u2Djh5KaYpGr5vaZ8uHvlSTqJQCKzHKEHncOqPVaZZzlB/FH3R5lZv01AVCSeUyg0Ikpk5Suq6R8ExUQUikBrkw2a43A+gWqs2ZCzHJJv0pOxnqEfqWgtvFndhOvYVWvRSIOIb8Sm54b1xWWs9xEzGObYBjYZWb03ywqU6lSmym0XHFt5xLpu6wBELUzpqlJvOoH9JYOwOrJcYYDnj5DsCwVv0/XqzeeQDqb0fEY+KD22u8C81zgQQQZMgH9wpTkh0/qW17l6nVcgHKtv0BOxw9R6oJoPTVUBpqOL2GJJ9pmqTtb5LWWizNrMLH4tMZGDhiIIW/lDjvX+PMYUCVrdJcmA32CSN+J80K+YnThI35eEKM45c368/YJR/iDu83LUWAYhVUNBtZBccdU7UTbZAPZcQdogjgcEa9umleNdDNiOC6UMsNqhwY+A4+yR7L4zjYd3miF9XqcwA8sqDnU2ECYcZ3Aj9FijRdsPj7l6jUbIg4oJbNGtJnGJghpIu7CYxP6rNqRPtO2Ktu2MZYHn6pWg0Jo17AS760YbhOfFQZXaHhredbJN1xN4OuicnA6uzuR+zvc1zWVQAXew9uDXmJukH2XZ4a9RU+B0xVrO4Vlrx7EyBMfVPaNfYuHQOjXNqjoFrW3SJzkkggbQASZ3d50zKSvFQDPBbiFA7TOhBWaAHXQ2SZkzlF4zkMYG9U6Gshp06bTmK7nSNYLHGeBRjnQ7AC9t6vH3J2sg3jnEADIDYOAx3JmvUSqajH6nAHYWy30PiqqdrN4MqC64+zjLX/dO3cce3NIOoqJKRKaUApWc5RfxG/d9StEs/yjHSZ2HzWb9NQDkpKJSUGhIpwcExd2qDidw7pV0klIKBKQQB7kt7VSOqPX9EcKEcj2kuqHcPOUWtrXNGAl0YAmAe8AqteiU6Je0Na4AAC9GHTMz7WPxuWK5VD/AO1UIyfdI72AHxBWw0dYLsO5um3oiXZOLjEyA2NutZzlzSitTdAF6nGGu44/5BZydOjxp1dkiqrW2Wn7p8P2VtX2j2qt+XYfP9lzy9PtXoq3gFrJkkhhbGEOMeq9H0LjRZJkhsE724HyXlOjKH0odqaWnvkQvUNAVMHt6ryR2P6fm53BXpPp5OWNWkUNNUVLOF1Sueo/FbSBLfTF6NY1+K5+bj4xV9V95xJ2qlxXzmfLNskzEu2tdRpTaZLY2EEHW1wxBC67JpdrsCYI1LlqugLP85Eu2kniu3w8157ncJ5KxpuflrRmcdX7riba2PLCRAGYE3jgc8ogoHZrQ5wBJgDV6nbqRIM161fyfLnFqIjtimOLOLSejGPqF4npEYYYAQA0DUMPErrtmknFtx8dMgMcBF2oDLSOyJx2KT9Wxc1up3gPsua4bi0z5SuPF5mSbxNpVnHGvTR6PtvOMY7rNa7iJXUCstoO0EAs6ji3uzb4ELQ2erK9ettubWnWCnYdZ/ZVOchumdJ8ywkHHV71SK7LY3eVNqoCo0tdr1jMEZEHUQVjtFcspgVhGXSHqFrLNbG1BLXAg6xilNZjsRaJNo+uXNh3tscWO3luvvEHvXTK47COlVdqdUw/C1rD4tK6lkyJQLlJmzv9EcKBcpv9vtPos26OAQuSTXklFvQkkoKSqmSjCchSTDU8ihg87/Ifqimli4xdMSYm6X5Ak4AiFxcjxFJx+2fANXfpNoFBxJu4El2zDNWjplVQpuc7F2AZEXHMMzMyT4LP8v7NFOi7qvc38zZ/sWh0W+9BukdCPrmcdrwI7EL5dibMdz2u9D/2St0rhnV4ebWjNVxI4ef6qdbEDgqguWXrR04m1ebqkDImMcfjNb3kq7P7jf8AvUXn9WkHVBOWGS9A5Kshu8+G7xPFUxy83yI1ZpCcEPttS6xx3RxXXUQnTFSLo248MvVPNbjjmUaRu0OK9OxQLk1NwUyF85PqXa4Le4hp34IJXGMItpN2IHefIeq4hSkhen4sf539oZJd1ipdGBsRFrsADn8SqrJTVlpbdd97V2ZqnnYuWOLfTOK3vSL3Kt5n4wVjWb1G6vIiYh0uKwgsquBMy0HgXehbwWistRBCyHXtojgSfVErK9e34+TlWJcuSupE6lZYjlPpC+67OGXdrPHyRvTekOaYTOOQ94Xnte0lzpP7bl6eKrmvLqNEHFp7jmp2S3VKJlji07PeFx0623iunnJGIkbdfFUmPtGJbfkpyh5z6JzYLRMjXjjO+StReXn/ACTs8Xn7YaO7P43LdUDguO+uUxDprvXtcgnKYdFn3vRGkJ5RD6Nv3vQrE9NwzspJQkoNu2UpUQ5IFWTTvKYVM7FNpTDa8lXAUd0u8/0XdpZ45iCOiWuvQYgAEmN6HcnCBRaDrDuN4otUsgeMQ0jCRmCR4K0dMhuhbRDSx0ghrSAXF8NMxiRngVz8panOUajBibpjeRiFdVohrnOuwXHE4mYwA7FzvRJxOp282qU3R7D/AMpHmFFlkqHJvH9F6JVpA5iVSLGNin+OHT+1bXpjLJoBznBzj3Ba/RNkuBdVOgArsk4rEIWvNuzVCgeknzU7BCMFyC2nR75cQQ6TOwrn8ul7U1VrFMRPtzNUyVUS5uDhHaI/RQfVwn9V4lqW3qYdUS4bSbzzuw4K+y0pVVOi7WDJxKJ2OhC9jDTjER9Oa07X2amp22nLezy1rooU1Y+lK6r05Umv2nE6nYOxIuCiRdJGWP6KDj+6+amkxadu7ZqzvjYr7M9cr6mHrvVljMgL0fCmfcI5Yd9q0bTrth4nYdY7CsrpfkfUZ0qfTbs+sO7X3LZ2NEW5L1qXmHLNYl4tUpFpgggq/R9Jz3hjcZ8NpXqOk9B0q/ttx6wwdx1965dHcm6dCbuJObjmd3Yq2zf59Mfi9oaLsd1oAGAEI5TEKFKjCtC5oVSQzT4+i/EESXBpsfRHtHmiejhmZSUb6S523RKeVTKsDldI7XKxrt6rY5PKZtDom0tFOHkZ5HYun5TSGRaPBZa+UpWosWmmfXpFt2WxMxOtUltDa3836rOlycuRzGmg5uh1m/nPvS5qj1v/ACO/yWcJUI2o5Hpp+bpdY/8AI/8AyTfJ6fXf/wAr/wDJZm4NiYNGxHMaaf5EzU+p/wAj/el8iHXqfnd71mbg2KTd2COZaaF9gB+vU/NPmFyu0A2ZvPmZwIGWIwjFCr52lS553WPEpTMT3B60MP0cf5j/AOj/ABURYHDKq/hT/wAEINod1ncSlzz+u78xS5Qeh35K8f7rvy0/8VIUX/zD3tas/wDKKnXfxKQtNT+Y7itfkguLtt1jq3pHTnGQA3HYRPYuV9lqHItad4LvUKIttTrnw9yrfbanWPAe5c1sOK1uUwpF7a0tp2Cr1qZ7WO/zXXTs1Ya6Z/C4f3Ie23VOt4BWDSdXaOAW68Y6hmdyL0W1hqp8XD0XS19fq0j+Nw/sQIaWqjWOCsbpmp9ngfet84LQ5ztf+XS/5Xf+pPztb+UzuqH1YEHbpupsb4+9Ws067qjxR+SD0Kc/V/lcHj1Cb5TU/ku7nM/yXPQ5SXc6TXdsn1UHcoQf9uOw4LP5IHF0G2v/AJFTjS/9ihpJ5dQcS0tOHRdBIx1wSPFc508OqeIVFr0wHsc26RIT5wNMta7SQ8gfGCdSa4HHaT5pKE3Wirua9PeVDXbVMuXQ5lzTvU7y51MFBrwUpVLXKYKAmHKE/ATpEoCJO5MplNCDQlSaoc0NgxUhggJlNCYuTB3BIHKcFMCmmEGlO5NKUpkgRKSYpiUgcqCRCZIHKjCUpryQSvJSoFycFI1oUgqwVJoWZNJOmCZxSM7iqqroBOwFWFc9qJDTvgcUBxNMABJD7VbLryNnuSS4zKvKBhitCSS63ImdSdmaSSJNYpe5JJIEE3uSSQJOEkkkGdMc0ySQOoOSSQEaRUykklIJJJJBkVEp0lkIhKokkgKymSSSMk4SSSkJtTpJLMmtYkUkllpBy5bbk37w9UkkCGS0kfpXdvoEkkl016hp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3" descr="data:image/jpeg;base64,/9j/4AAQSkZJRgABAQAAAQABAAD/2wCEAAkGBxQSEhQUExQVFBUUFBUVFRQUGBcUFBQUFBcWFhQWFBQYHCggGBwlHBQUITEhJSkrLi4uFx8zODMsNygtLiwBCgoKDg0OGhAQFywdHRwsLCwsLCwsLCwsLCwsLCwsLCwsNywsLCwsLCwsLCwsLCwsLCwsLCwsLCwsLCwsLCssLP/AABEIAMIBAwMBIgACEQEDEQH/xAAbAAABBQEBAAAAAAAAAAAAAAAFAAECAwYEB//EAEUQAAEDAQQFCQMKBQQCAwAAAAEAAhEDBBIhMQVBUWGRBhMiUnGBobHBMtHwFBUjQmJygpLh8TNTosLSFkOTsqPTByRz/8QAGgEAAwEBAQEAAAAAAAAAAAAAAAEDAgQFBv/EACIRAQACAgICAgMBAAAAAAAAAAABAgMREjEEITJRExRBIv/aAAwDAQACEQMRAD8AFMarA1OwKRCkZpTp091AJrVNJrSke1ARqm6J1bhPkoUq7XZHcrcVTVozjkdo9dqAuCQCrpjDFWXUAjTTgJKQekDJ0r8pikZ5SCjCdGgdJM1SSCBSTkJ4SNUXJmuU0xEoBEKKchKEGYKLXYlTVNRxGQ14oCwlRUXOOrFMkDuCiWp2pEoNAtVbmq2UxSCm6mV0BJAdDVYk1sDJOrJokJw30ShOCgJInZdDPqMDxEEwO5DZW20TRAs9J23ErVY2Us4NA1No8fckdBv+z4+5atucxwVou7VvjBbY75iftb4+5L5jqbW+PuW05luoBO6iNgRwg9sWNCP6zfH3JHQj+s3x9y1Fpptb7lwVasd+UmBxS4wAJ+gHnJ4HZ+ydugamuo09xRU16gxuNePsPl3BwAPFW2a0tqCWnIwQZDmnY4HEFHGBsI+Yn9ZvAqbdCO67eBRpImEcYGwc6DPWHA+9ONBHrjh+qJNtbJi8JOQOBPZOavBS4wewf5h+34fql8wfb8P1RoJ0cYGwT/T4654fqn+YG9c8AjSSXGBsG/0+3ru8Ev8AT7Os7w9yJ1L59ktG9zS6eDgud9pfT9toc3W+nJje6mcY7CU+MDbl+YKfWdxHuSHJ+l9riPcilKoHAOaQQRIIxBCkjjA2FfMVL7XH9EvmOlsPEooUxRxgbDfmWl1TxKXzPR6viURTI1A2H/NNLqeJ96zNtp3XuaMbpjYtoVk7ePpqn3vcsZIiIaqGydiS6C0JKLWnQnDSoXSpNdGrxVk1gZgmuJuc+M0g5BGDVu7DSijSH2ZWIXoDGw1g2NCpQpOGpGgrGK2VsOUUjOaeo0xJKuJCYEEYx8dqAD1Xys/pXRrnxqF49ESQAcSTGXZvWitLQCQNqpeNhjfsSDi0PRDWloJIbdaCTJwaPeqLdUuu5wCH0/bHXpTBnbElw2QRrUNI1HU2PDJIJxcAZa6JkmcchhhnmFy0Kt+m4lpF9pp7iXPDLw3dLXjgUAbtlsZSbfqODWiBJ2nJDTylsxP8UQNzs+CBcu6rubYz6vOEyQQcAYGwjE8AsbzStTFExtK+TU6ejWvlFZyWjnGua6A8EEtAznELosWkmAjm6nOUXOuAmZpvOQJOJacANhI24eXmmiGiLUQ2owdVxH3sLvjCzkpFY2dLzadPW2uVoXFZKt4ArsaVJVJQfsHHYFIlQSCQQ7SelGUsS9kjNhIvHsGa67STECcSMjHE6gsnbdDVKla8WnpGHuBwLQIkAD2sAJ17kBoKLebqgD2KwLo1NqCCY3OBJ7WnaiK4Xj6SgDmGvf3hrWR/X4Lse6BJyCAcplxV7cWgG60A5F7w2eAKi3SMCXsIHWaRUaO2MR2kIDuKZRp1A4Aggg4gjEEbinQCWX0iPpX9voFqFl9J/wAV/aPILGTpurmDN4SU725Jc+20mhPdUmuSPBXRQLNyYNVgalCATAt6cAOwLDUGS5v3h5re0TIBVKFKtpMroYzaB8bkzGDUU7nkZQdxw8VsLAqbc8huGtVuq1NQZ2Eu87voua0aVA6NRpaXdEGZYSdjtXfCAF26sWwRjn0ci4xhB+M0AsOnnur824tIm7gCOlegty2A64BGZ1ah5WZ0y6hZqlN1xwIJcLuuMNZ3pSUzEdjlutjKbem67emMCT3ADFcLbVztMHbWYMokNIMx3SsppTTYqwAwgZgE+y7HpDHE49h1hKhymLA0CmDdde9o4uLbpwjDMlZ51YnLT7df/wAh1Ip0vvu/6rC/KFrOUBfbrM2rTp9JlWHsBvHAObIEY5t8diyLNG1i4tFN8gSRdIMd66qZI4sWrudn55E9C0pLXdZ4HAh39pQmrYarcHMePwn3LWcmdF1Jph7S27eeZEa4b5ngsZrco01jrqW50c6G44dq6X6QptzqMHa5o9V57yt/jETIAb3YYwgMLlm+vWmL5+M609cOm7P/AD6P/I0+q6KtTo3mkRIMjEEYbJwO0Lxxrl6Zyct4+T0Rsptb3tEeiK323iyzcL0ryjqUaoDjAkFzAMRTM4zt1gZ7QFrbM8lrScy0E9pCGaR0ZSrAzTBc7N+RGETIzyROi2GtGwAcAtrKXj6dm6k/xdT9y6KuobT+voqKHSqPfqADB2gkuI7yB+FcWmKTiHXS4DMwc5AENOYxjDJADuUmjqhaDTYHuygYtY2DiATniBGXarORxeKLxUBDmPuQR0oa1sAziSunRNncyAXklwec5u4iBOuJ/YLn0va3023aRuvvYklrrwyMk4B2WexAdtNwZUBZ7FQw5upryCQ6NUwQRtIO1EVl9EVHvo1HlxcbzKoJiTzZkiBl7BELTtdIkZHFAOsvpb+M7u8gtPKy+mR9M7u8gsZOm6qB2pKmU6523akQmASKuiRCaE4MKRdsQE7Eyajc8XNw7wt2xsNA1hYvRX8an94eGK3TR0VSnRSZg2ZqZPYpMapXAtgH0g97RheOMYDHXtOQGv8AZcnMXmObUh2TXAzjgCTj2o3VLSDHSicN/og1NpEyZJM9mAwG7BIOawE3S1xkscWTrIGLSd90tnesxy5GNPP2X+bFoqboq1W7blQd4uHxp+Kz/LUYU/x/2rNuk8vxY1xVZVrzu4qt5n4hQcIjoC3OYXBpgScNWZ961FgtMuvEEuOGGzYsZozCoR8fVWo0e7FbpZ6FPjA/Vp3xF0xsN3PVJnJW02RLjmczuGQG4Y8SmsrsFYfcrwcsRyvbFbtpsntl/uWcK1PLRkVQdrG+Bd71lpXNk+UuLL8jnMx4rU8n6v0TfxDg4rLH0Wg0FUikNz3A7pM+qxCnj/JrqFpgCXgDeOkez9l0m20/rVHAfaBpj8xaPNALJphgqBsEkkNBjDj2grRstrLl8uAbhJOETGB4hdFXW7KJEC7ERhERG6E7kJusMvszmh+JLRhTqRmHDKftDEHOcl30LSKlMPEgETH1gdYI2gyO5MKarA0l5c1pggTg2MDjvwVdk5usyboIBIGsSMyD2oNyhslSoGm6510EtOBcCRiHYYjAYDHyXdo2yPbSu5OkmQTdBLROXtdKeCDdDqrWQGQRg0tGQExnunJXaMwZd6hczuaSG/0whFCy1mudIAaQ4kk/WmRECBJxOrPvM2RuBPWcXdxwHgAkF5WZ00fpj2DyWmWZ09/F/CPVZv0dXDO9OqyElBsRDdibEKQcmLlZJF09qUpB6YlAduhmTWZ+L/qVuqWI+NSxPJ9s12Dt8lr6U4nISVWvRL7p2n41rnt9vNMHAE6t+3w2wumnVkY59ig9gIxbr1rRAjLWXc5EyWtMtERi7Ab8FmdOW6qypm7C64x7N2T0SNpAy3g7lralEB51HLuGXmqLZZw9sECDnInDckYexxLqDj9ak4HXnccMe48UH5ZN6DT9oj+kn0WgbTxaR7LG3QdpMSf6RxKB8sGzSb/+nmxwSt8U8nxlhoTT8dycqJJ8lzOH+p6PP0h+Pqj3LTWI4rLWUxUHYPIrTWI4rVXfi+LT2M4K9c1gyXUumrUshyzfLm6oa4Y7nCO4ysq748VreWtLBhk/Xzx6nDJZFc+T5OPN8kSj/J0TTcPt6sPqtKzzkf5NuweN4PER6KZ+P8x2y2UM6eBw8xjA1klEbXYHPoy0BzrguNIiXXYF4ziMTh4qFgaMJ1ZLuOkQ17WAtcXey1pF4QJM7sM1esu0C5J2StSrvbVbEtL8mwXEtBII3ACAtHo/B1VmUVC4dlQB8/mL+C47ZpanRJN17jBc49UZkHZAVlntIdVY9uVRhYc8S0CpTifsuetAUKg4u2Djh5KaYpGr5vaZ8uHvlSTqJQCKzHKEHncOqPVaZZzlB/FH3R5lZv01AVCSeUyg0Ikpk5Suq6R8ExUQUikBrkw2a43A+gWqs2ZCzHJJv0pOxnqEfqWgtvFndhOvYVWvRSIOIb8Sm54b1xWWs9xEzGObYBjYZWb03ywqU6lSmym0XHFt5xLpu6wBELUzpqlJvOoH9JYOwOrJcYYDnj5DsCwVv0/XqzeeQDqb0fEY+KD22u8C81zgQQQZMgH9wpTkh0/qW17l6nVcgHKtv0BOxw9R6oJoPTVUBpqOL2GJJ9pmqTtb5LWWizNrMLH4tMZGDhiIIW/lDjvX+PMYUCVrdJcmA32CSN+J80K+YnThI35eEKM45c368/YJR/iDu83LUWAYhVUNBtZBccdU7UTbZAPZcQdogjgcEa9umleNdDNiOC6UMsNqhwY+A4+yR7L4zjYd3miF9XqcwA8sqDnU2ECYcZ3Aj9FijRdsPj7l6jUbIg4oJbNGtJnGJghpIu7CYxP6rNqRPtO2Ktu2MZYHn6pWg0Jo17AS760YbhOfFQZXaHhredbJN1xN4OuicnA6uzuR+zvc1zWVQAXew9uDXmJukH2XZ4a9RU+B0xVrO4Vlrx7EyBMfVPaNfYuHQOjXNqjoFrW3SJzkkggbQASZ3d50zKSvFQDPBbiFA7TOhBWaAHXQ2SZkzlF4zkMYG9U6Gshp06bTmK7nSNYLHGeBRjnQ7AC9t6vH3J2sg3jnEADIDYOAx3JmvUSqajH6nAHYWy30PiqqdrN4MqC64+zjLX/dO3cce3NIOoqJKRKaUApWc5RfxG/d9StEs/yjHSZ2HzWb9NQDkpKJSUGhIpwcExd2qDidw7pV0klIKBKQQB7kt7VSOqPX9EcKEcj2kuqHcPOUWtrXNGAl0YAmAe8AqteiU6Je0Na4AAC9GHTMz7WPxuWK5VD/AO1UIyfdI72AHxBWw0dYLsO5um3oiXZOLjEyA2NutZzlzSitTdAF6nGGu44/5BZydOjxp1dkiqrW2Wn7p8P2VtX2j2qt+XYfP9lzy9PtXoq3gFrJkkhhbGEOMeq9H0LjRZJkhsE724HyXlOjKH0odqaWnvkQvUNAVMHt6ryR2P6fm53BXpPp5OWNWkUNNUVLOF1Sueo/FbSBLfTF6NY1+K5+bj4xV9V95xJ2qlxXzmfLNskzEu2tdRpTaZLY2EEHW1wxBC67JpdrsCYI1LlqugLP85Eu2kniu3w8157ncJ5KxpuflrRmcdX7riba2PLCRAGYE3jgc8ogoHZrQ5wBJgDV6nbqRIM161fyfLnFqIjtimOLOLSejGPqF4npEYYYAQA0DUMPErrtmknFtx8dMgMcBF2oDLSOyJx2KT9Wxc1up3gPsua4bi0z5SuPF5mSbxNpVnHGvTR6PtvOMY7rNa7iJXUCstoO0EAs6ji3uzb4ELQ2erK9ettubWnWCnYdZ/ZVOchumdJ8ywkHHV71SK7LY3eVNqoCo0tdr1jMEZEHUQVjtFcspgVhGXSHqFrLNbG1BLXAg6xilNZjsRaJNo+uXNh3tscWO3luvvEHvXTK47COlVdqdUw/C1rD4tK6lkyJQLlJmzv9EcKBcpv9vtPos26OAQuSTXklFvQkkoKSqmSjCchSTDU8ihg87/Ifqimli4xdMSYm6X5Ak4AiFxcjxFJx+2fANXfpNoFBxJu4El2zDNWjplVQpuc7F2AZEXHMMzMyT4LP8v7NFOi7qvc38zZ/sWh0W+9BukdCPrmcdrwI7EL5dibMdz2u9D/2St0rhnV4ebWjNVxI4ef6qdbEDgqguWXrR04m1ebqkDImMcfjNb3kq7P7jf8AvUXn9WkHVBOWGS9A5Kshu8+G7xPFUxy83yI1ZpCcEPttS6xx3RxXXUQnTFSLo248MvVPNbjjmUaRu0OK9OxQLk1NwUyF85PqXa4Le4hp34IJXGMItpN2IHefIeq4hSkhen4sf539oZJd1ipdGBsRFrsADn8SqrJTVlpbdd97V2ZqnnYuWOLfTOK3vSL3Kt5n4wVjWb1G6vIiYh0uKwgsquBMy0HgXehbwWistRBCyHXtojgSfVErK9e34+TlWJcuSupE6lZYjlPpC+67OGXdrPHyRvTekOaYTOOQ94Xnte0lzpP7bl6eKrmvLqNEHFp7jmp2S3VKJlji07PeFx0623iunnJGIkbdfFUmPtGJbfkpyh5z6JzYLRMjXjjO+StReXn/ACTs8Xn7YaO7P43LdUDguO+uUxDprvXtcgnKYdFn3vRGkJ5RD6Nv3vQrE9NwzspJQkoNu2UpUQ5IFWTTvKYVM7FNpTDa8lXAUd0u8/0XdpZ45iCOiWuvQYgAEmN6HcnCBRaDrDuN4otUsgeMQ0jCRmCR4K0dMhuhbRDSx0ghrSAXF8NMxiRngVz8panOUajBibpjeRiFdVohrnOuwXHE4mYwA7FzvRJxOp282qU3R7D/AMpHmFFlkqHJvH9F6JVpA5iVSLGNin+OHT+1bXpjLJoBznBzj3Ba/RNkuBdVOgArsk4rEIWvNuzVCgeknzU7BCMFyC2nR75cQQ6TOwrn8ul7U1VrFMRPtzNUyVUS5uDhHaI/RQfVwn9V4lqW3qYdUS4bSbzzuw4K+y0pVVOi7WDJxKJ2OhC9jDTjER9Oa07X2amp22nLezy1rooU1Y+lK6r05Umv2nE6nYOxIuCiRdJGWP6KDj+6+amkxadu7ZqzvjYr7M9cr6mHrvVljMgL0fCmfcI5Yd9q0bTrth4nYdY7CsrpfkfUZ0qfTbs+sO7X3LZ2NEW5L1qXmHLNYl4tUpFpgggq/R9Jz3hjcZ8NpXqOk9B0q/ttx6wwdx1965dHcm6dCbuJObjmd3Yq2zf59Mfi9oaLsd1oAGAEI5TEKFKjCtC5oVSQzT4+i/EESXBpsfRHtHmiejhmZSUb6S523RKeVTKsDldI7XKxrt6rY5PKZtDom0tFOHkZ5HYun5TSGRaPBZa+UpWosWmmfXpFt2WxMxOtUltDa3836rOlycuRzGmg5uh1m/nPvS5qj1v/ACO/yWcJUI2o5Hpp+bpdY/8AI/8AyTfJ6fXf/wAr/wDJZm4NiYNGxHMaaf5EzU+p/wAj/el8iHXqfnd71mbg2KTd2COZaaF9gB+vU/NPmFyu0A2ZvPmZwIGWIwjFCr52lS553WPEpTMT3B60MP0cf5j/AOj/ABURYHDKq/hT/wAEINod1ncSlzz+u78xS5Qeh35K8f7rvy0/8VIUX/zD3tas/wDKKnXfxKQtNT+Y7itfkguLtt1jq3pHTnGQA3HYRPYuV9lqHItad4LvUKIttTrnw9yrfbanWPAe5c1sOK1uUwpF7a0tp2Cr1qZ7WO/zXXTs1Ya6Z/C4f3Ie23VOt4BWDSdXaOAW68Y6hmdyL0W1hqp8XD0XS19fq0j+Nw/sQIaWqjWOCsbpmp9ngfet84LQ5ztf+XS/5Xf+pPztb+UzuqH1YEHbpupsb4+9Ws067qjxR+SD0Kc/V/lcHj1Cb5TU/ku7nM/yXPQ5SXc6TXdsn1UHcoQf9uOw4LP5IHF0G2v/AJFTjS/9ihpJ5dQcS0tOHRdBIx1wSPFc508OqeIVFr0wHsc26RIT5wNMta7SQ8gfGCdSa4HHaT5pKE3Wirua9PeVDXbVMuXQ5lzTvU7y51MFBrwUpVLXKYKAmHKE/ATpEoCJO5MplNCDQlSaoc0NgxUhggJlNCYuTB3BIHKcFMCmmEGlO5NKUpkgRKSYpiUgcqCRCZIHKjCUpryQSvJSoFycFI1oUgqwVJoWZNJOmCZxSM7iqqroBOwFWFc9qJDTvgcUBxNMABJD7VbLryNnuSS4zKvKBhitCSS63ImdSdmaSSJNYpe5JJIEE3uSSQJOEkkkGdMc0ySQOoOSSQEaRUykklIJJJJBkVEp0lkIhKokkgKymSSSMk4SSSkJtTpJLMmtYkUkllpBy5bbk37w9UkkCGS0kfpXdvoEkkl016hp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5" descr="data:image/jpeg;base64,/9j/4AAQSkZJRgABAQAAAQABAAD/2wCEAAkGBxQSEhQUExQVFBUUFBUVFRQUGBcUFBQUFBcWFhQWFBQYHCggGBwlHBQUITEhJSkrLi4uFx8zODMsNygtLiwBCgoKDg0OGhAQFywdHRwsLCwsLCwsLCwsLCwsLCwsLCwsNywsLCwsLCwsLCwsLCwsLCwsLCwsLCwsLCwsLCssLP/AABEIAMIBAwMBIgACEQEDEQH/xAAbAAABBQEBAAAAAAAAAAAAAAAFAAECAwYEB//EAEUQAAEDAQQFCQMKBQQCAwAAAAEAAhEDBBIhMQVBUWGRBhMiUnGBobHBMtHwFBUjQmJygpLh8TNTosLSFkOTsqPTByRz/8QAGgEAAwEBAQEAAAAAAAAAAAAAAAEDAgQFBv/EACIRAQACAgICAgMBAAAAAAAAAAABAgMREjEEITJRExRBIv/aAAwDAQACEQMRAD8AFMarA1OwKRCkZpTp091AJrVNJrSke1ARqm6J1bhPkoUq7XZHcrcVTVozjkdo9dqAuCQCrpjDFWXUAjTTgJKQekDJ0r8pikZ5SCjCdGgdJM1SSCBSTkJ4SNUXJmuU0xEoBEKKchKEGYKLXYlTVNRxGQ14oCwlRUXOOrFMkDuCiWp2pEoNAtVbmq2UxSCm6mV0BJAdDVYk1sDJOrJokJw30ShOCgJInZdDPqMDxEEwO5DZW20TRAs9J23ErVY2Us4NA1No8fckdBv+z4+5atucxwVou7VvjBbY75iftb4+5L5jqbW+PuW05luoBO6iNgRwg9sWNCP6zfH3JHQj+s3x9y1Fpptb7lwVasd+UmBxS4wAJ+gHnJ4HZ+ydugamuo09xRU16gxuNePsPl3BwAPFW2a0tqCWnIwQZDmnY4HEFHGBsI+Yn9ZvAqbdCO67eBRpImEcYGwc6DPWHA+9ONBHrjh+qJNtbJi8JOQOBPZOavBS4wewf5h+34fql8wfb8P1RoJ0cYGwT/T4654fqn+YG9c8AjSSXGBsG/0+3ru8Ev8AT7Os7w9yJ1L59ktG9zS6eDgud9pfT9toc3W+nJje6mcY7CU+MDbl+YKfWdxHuSHJ+l9riPcilKoHAOaQQRIIxBCkjjA2FfMVL7XH9EvmOlsPEooUxRxgbDfmWl1TxKXzPR6viURTI1A2H/NNLqeJ96zNtp3XuaMbpjYtoVk7ePpqn3vcsZIiIaqGydiS6C0JKLWnQnDSoXSpNdGrxVk1gZgmuJuc+M0g5BGDVu7DSijSH2ZWIXoDGw1g2NCpQpOGpGgrGK2VsOUUjOaeo0xJKuJCYEEYx8dqAD1Xys/pXRrnxqF49ESQAcSTGXZvWitLQCQNqpeNhjfsSDi0PRDWloJIbdaCTJwaPeqLdUuu5wCH0/bHXpTBnbElw2QRrUNI1HU2PDJIJxcAZa6JkmcchhhnmFy0Kt+m4lpF9pp7iXPDLw3dLXjgUAbtlsZSbfqODWiBJ2nJDTylsxP8UQNzs+CBcu6rubYz6vOEyQQcAYGwjE8AsbzStTFExtK+TU6ejWvlFZyWjnGua6A8EEtAznELosWkmAjm6nOUXOuAmZpvOQJOJacANhI24eXmmiGiLUQ2owdVxH3sLvjCzkpFY2dLzadPW2uVoXFZKt4ArsaVJVJQfsHHYFIlQSCQQ7SelGUsS9kjNhIvHsGa67STECcSMjHE6gsnbdDVKla8WnpGHuBwLQIkAD2sAJ17kBoKLebqgD2KwLo1NqCCY3OBJ7WnaiK4Xj6SgDmGvf3hrWR/X4Lse6BJyCAcplxV7cWgG60A5F7w2eAKi3SMCXsIHWaRUaO2MR2kIDuKZRp1A4Aggg4gjEEbinQCWX0iPpX9voFqFl9J/wAV/aPILGTpurmDN4SU725Jc+20mhPdUmuSPBXRQLNyYNVgalCATAt6cAOwLDUGS5v3h5re0TIBVKFKtpMroYzaB8bkzGDUU7nkZQdxw8VsLAqbc8huGtVuq1NQZ2Eu87voua0aVA6NRpaXdEGZYSdjtXfCAF26sWwRjn0ci4xhB+M0AsOnnur824tIm7gCOlegty2A64BGZ1ah5WZ0y6hZqlN1xwIJcLuuMNZ3pSUzEdjlutjKbem67emMCT3ADFcLbVztMHbWYMokNIMx3SsppTTYqwAwgZgE+y7HpDHE49h1hKhymLA0CmDdde9o4uLbpwjDMlZ51YnLT7df/wAh1Ip0vvu/6rC/KFrOUBfbrM2rTp9JlWHsBvHAObIEY5t8diyLNG1i4tFN8gSRdIMd66qZI4sWrudn55E9C0pLXdZ4HAh39pQmrYarcHMePwn3LWcmdF1Jph7S27eeZEa4b5ngsZrco01jrqW50c6G44dq6X6QptzqMHa5o9V57yt/jETIAb3YYwgMLlm+vWmL5+M609cOm7P/AD6P/I0+q6KtTo3mkRIMjEEYbJwO0Lxxrl6Zyct4+T0Rsptb3tEeiK323iyzcL0ryjqUaoDjAkFzAMRTM4zt1gZ7QFrbM8lrScy0E9pCGaR0ZSrAzTBc7N+RGETIzyROi2GtGwAcAtrKXj6dm6k/xdT9y6KuobT+voqKHSqPfqADB2gkuI7yB+FcWmKTiHXS4DMwc5AENOYxjDJADuUmjqhaDTYHuygYtY2DiATniBGXarORxeKLxUBDmPuQR0oa1sAziSunRNncyAXklwec5u4iBOuJ/YLn0va3023aRuvvYklrrwyMk4B2WexAdtNwZUBZ7FQw5upryCQ6NUwQRtIO1EVl9EVHvo1HlxcbzKoJiTzZkiBl7BELTtdIkZHFAOsvpb+M7u8gtPKy+mR9M7u8gsZOm6qB2pKmU6523akQmASKuiRCaE4MKRdsQE7Eyajc8XNw7wt2xsNA1hYvRX8an94eGK3TR0VSnRSZg2ZqZPYpMapXAtgH0g97RheOMYDHXtOQGv8AZcnMXmObUh2TXAzjgCTj2o3VLSDHSicN/og1NpEyZJM9mAwG7BIOawE3S1xkscWTrIGLSd90tnesxy5GNPP2X+bFoqboq1W7blQd4uHxp+Kz/LUYU/x/2rNuk8vxY1xVZVrzu4qt5n4hQcIjoC3OYXBpgScNWZ961FgtMuvEEuOGGzYsZozCoR8fVWo0e7FbpZ6FPjA/Vp3xF0xsN3PVJnJW02RLjmczuGQG4Y8SmsrsFYfcrwcsRyvbFbtpsntl/uWcK1PLRkVQdrG+Bd71lpXNk+UuLL8jnMx4rU8n6v0TfxDg4rLH0Wg0FUikNz3A7pM+qxCnj/JrqFpgCXgDeOkez9l0m20/rVHAfaBpj8xaPNALJphgqBsEkkNBjDj2grRstrLl8uAbhJOETGB4hdFXW7KJEC7ERhERG6E7kJusMvszmh+JLRhTqRmHDKftDEHOcl30LSKlMPEgETH1gdYI2gyO5MKarA0l5c1pggTg2MDjvwVdk5usyboIBIGsSMyD2oNyhslSoGm6510EtOBcCRiHYYjAYDHyXdo2yPbSu5OkmQTdBLROXtdKeCDdDqrWQGQRg0tGQExnunJXaMwZd6hczuaSG/0whFCy1mudIAaQ4kk/WmRECBJxOrPvM2RuBPWcXdxwHgAkF5WZ00fpj2DyWmWZ09/F/CPVZv0dXDO9OqyElBsRDdibEKQcmLlZJF09qUpB6YlAduhmTWZ+L/qVuqWI+NSxPJ9s12Dt8lr6U4nISVWvRL7p2n41rnt9vNMHAE6t+3w2wumnVkY59ig9gIxbr1rRAjLWXc5EyWtMtERi7Ab8FmdOW6qypm7C64x7N2T0SNpAy3g7lralEB51HLuGXmqLZZw9sECDnInDckYexxLqDj9ak4HXnccMe48UH5ZN6DT9oj+kn0WgbTxaR7LG3QdpMSf6RxKB8sGzSb/+nmxwSt8U8nxlhoTT8dycqJJ8lzOH+p6PP0h+Pqj3LTWI4rLWUxUHYPIrTWI4rVXfi+LT2M4K9c1gyXUumrUshyzfLm6oa4Y7nCO4ysq748VreWtLBhk/Xzx6nDJZFc+T5OPN8kSj/J0TTcPt6sPqtKzzkf5NuweN4PER6KZ+P8x2y2UM6eBw8xjA1klEbXYHPoy0BzrguNIiXXYF4ziMTh4qFgaMJ1ZLuOkQ17WAtcXey1pF4QJM7sM1esu0C5J2StSrvbVbEtL8mwXEtBII3ACAtHo/B1VmUVC4dlQB8/mL+C47ZpanRJN17jBc49UZkHZAVlntIdVY9uVRhYc8S0CpTifsuetAUKg4u2Djh5KaYpGr5vaZ8uHvlSTqJQCKzHKEHncOqPVaZZzlB/FH3R5lZv01AVCSeUyg0Ikpk5Suq6R8ExUQUikBrkw2a43A+gWqs2ZCzHJJv0pOxnqEfqWgtvFndhOvYVWvRSIOIb8Sm54b1xWWs9xEzGObYBjYZWb03ywqU6lSmym0XHFt5xLpu6wBELUzpqlJvOoH9JYOwOrJcYYDnj5DsCwVv0/XqzeeQDqb0fEY+KD22u8C81zgQQQZMgH9wpTkh0/qW17l6nVcgHKtv0BOxw9R6oJoPTVUBpqOL2GJJ9pmqTtb5LWWizNrMLH4tMZGDhiIIW/lDjvX+PMYUCVrdJcmA32CSN+J80K+YnThI35eEKM45c368/YJR/iDu83LUWAYhVUNBtZBccdU7UTbZAPZcQdogjgcEa9umleNdDNiOC6UMsNqhwY+A4+yR7L4zjYd3miF9XqcwA8sqDnU2ECYcZ3Aj9FijRdsPj7l6jUbIg4oJbNGtJnGJghpIu7CYxP6rNqRPtO2Ktu2MZYHn6pWg0Jo17AS760YbhOfFQZXaHhredbJN1xN4OuicnA6uzuR+zvc1zWVQAXew9uDXmJukH2XZ4a9RU+B0xVrO4Vlrx7EyBMfVPaNfYuHQOjXNqjoFrW3SJzkkggbQASZ3d50zKSvFQDPBbiFA7TOhBWaAHXQ2SZkzlF4zkMYG9U6Gshp06bTmK7nSNYLHGeBRjnQ7AC9t6vH3J2sg3jnEADIDYOAx3JmvUSqajH6nAHYWy30PiqqdrN4MqC64+zjLX/dO3cce3NIOoqJKRKaUApWc5RfxG/d9StEs/yjHSZ2HzWb9NQDkpKJSUGhIpwcExd2qDidw7pV0klIKBKQQB7kt7VSOqPX9EcKEcj2kuqHcPOUWtrXNGAl0YAmAe8AqteiU6Je0Na4AAC9GHTMz7WPxuWK5VD/AO1UIyfdI72AHxBWw0dYLsO5um3oiXZOLjEyA2NutZzlzSitTdAF6nGGu44/5BZydOjxp1dkiqrW2Wn7p8P2VtX2j2qt+XYfP9lzy9PtXoq3gFrJkkhhbGEOMeq9H0LjRZJkhsE724HyXlOjKH0odqaWnvkQvUNAVMHt6ryR2P6fm53BXpPp5OWNWkUNNUVLOF1Sueo/FbSBLfTF6NY1+K5+bj4xV9V95xJ2qlxXzmfLNskzEu2tdRpTaZLY2EEHW1wxBC67JpdrsCYI1LlqugLP85Eu2kniu3w8157ncJ5KxpuflrRmcdX7riba2PLCRAGYE3jgc8ogoHZrQ5wBJgDV6nbqRIM161fyfLnFqIjtimOLOLSejGPqF4npEYYYAQA0DUMPErrtmknFtx8dMgMcBF2oDLSOyJx2KT9Wxc1up3gPsua4bi0z5SuPF5mSbxNpVnHGvTR6PtvOMY7rNa7iJXUCstoO0EAs6ji3uzb4ELQ2erK9ettubWnWCnYdZ/ZVOchumdJ8ywkHHV71SK7LY3eVNqoCo0tdr1jMEZEHUQVjtFcspgVhGXSHqFrLNbG1BLXAg6xilNZjsRaJNo+uXNh3tscWO3luvvEHvXTK47COlVdqdUw/C1rD4tK6lkyJQLlJmzv9EcKBcpv9vtPos26OAQuSTXklFvQkkoKSqmSjCchSTDU8ihg87/Ifqimli4xdMSYm6X5Ak4AiFxcjxFJx+2fANXfpNoFBxJu4El2zDNWjplVQpuc7F2AZEXHMMzMyT4LP8v7NFOi7qvc38zZ/sWh0W+9BukdCPrmcdrwI7EL5dibMdz2u9D/2St0rhnV4ebWjNVxI4ef6qdbEDgqguWXrR04m1ebqkDImMcfjNb3kq7P7jf8AvUXn9WkHVBOWGS9A5Kshu8+G7xPFUxy83yI1ZpCcEPttS6xx3RxXXUQnTFSLo248MvVPNbjjmUaRu0OK9OxQLk1NwUyF85PqXa4Le4hp34IJXGMItpN2IHefIeq4hSkhen4sf539oZJd1ipdGBsRFrsADn8SqrJTVlpbdd97V2ZqnnYuWOLfTOK3vSL3Kt5n4wVjWb1G6vIiYh0uKwgsquBMy0HgXehbwWistRBCyHXtojgSfVErK9e34+TlWJcuSupE6lZYjlPpC+67OGXdrPHyRvTekOaYTOOQ94Xnte0lzpP7bl6eKrmvLqNEHFp7jmp2S3VKJlji07PeFx0623iunnJGIkbdfFUmPtGJbfkpyh5z6JzYLRMjXjjO+StReXn/ACTs8Xn7YaO7P43LdUDguO+uUxDprvXtcgnKYdFn3vRGkJ5RD6Nv3vQrE9NwzspJQkoNu2UpUQ5IFWTTvKYVM7FNpTDa8lXAUd0u8/0XdpZ45iCOiWuvQYgAEmN6HcnCBRaDrDuN4otUsgeMQ0jCRmCR4K0dMhuhbRDSx0ghrSAXF8NMxiRngVz8panOUajBibpjeRiFdVohrnOuwXHE4mYwA7FzvRJxOp282qU3R7D/AMpHmFFlkqHJvH9F6JVpA5iVSLGNin+OHT+1bXpjLJoBznBzj3Ba/RNkuBdVOgArsk4rEIWvNuzVCgeknzU7BCMFyC2nR75cQQ6TOwrn8ul7U1VrFMRPtzNUyVUS5uDhHaI/RQfVwn9V4lqW3qYdUS4bSbzzuw4K+y0pVVOi7WDJxKJ2OhC9jDTjER9Oa07X2amp22nLezy1rooU1Y+lK6r05Umv2nE6nYOxIuCiRdJGWP6KDj+6+amkxadu7ZqzvjYr7M9cr6mHrvVljMgL0fCmfcI5Yd9q0bTrth4nYdY7CsrpfkfUZ0qfTbs+sO7X3LZ2NEW5L1qXmHLNYl4tUpFpgggq/R9Jz3hjcZ8NpXqOk9B0q/ttx6wwdx1965dHcm6dCbuJObjmd3Yq2zf59Mfi9oaLsd1oAGAEI5TEKFKjCtC5oVSQzT4+i/EESXBpsfRHtHmiejhmZSUb6S523RKeVTKsDldI7XKxrt6rY5PKZtDom0tFOHkZ5HYun5TSGRaPBZa+UpWosWmmfXpFt2WxMxOtUltDa3836rOlycuRzGmg5uh1m/nPvS5qj1v/ACO/yWcJUI2o5Hpp+bpdY/8AI/8AyTfJ6fXf/wAr/wDJZm4NiYNGxHMaaf5EzU+p/wAj/el8iHXqfnd71mbg2KTd2COZaaF9gB+vU/NPmFyu0A2ZvPmZwIGWIwjFCr52lS553WPEpTMT3B60MP0cf5j/AOj/ABURYHDKq/hT/wAEINod1ncSlzz+u78xS5Qeh35K8f7rvy0/8VIUX/zD3tas/wDKKnXfxKQtNT+Y7itfkguLtt1jq3pHTnGQA3HYRPYuV9lqHItad4LvUKIttTrnw9yrfbanWPAe5c1sOK1uUwpF7a0tp2Cr1qZ7WO/zXXTs1Ya6Z/C4f3Ie23VOt4BWDSdXaOAW68Y6hmdyL0W1hqp8XD0XS19fq0j+Nw/sQIaWqjWOCsbpmp9ngfet84LQ5ztf+XS/5Xf+pPztb+UzuqH1YEHbpupsb4+9Ws067qjxR+SD0Kc/V/lcHj1Cb5TU/ku7nM/yXPQ5SXc6TXdsn1UHcoQf9uOw4LP5IHF0G2v/AJFTjS/9ihpJ5dQcS0tOHRdBIx1wSPFc508OqeIVFr0wHsc26RIT5wNMta7SQ8gfGCdSa4HHaT5pKE3Wirua9PeVDXbVMuXQ5lzTvU7y51MFBrwUpVLXKYKAmHKE/ATpEoCJO5MplNCDQlSaoc0NgxUhggJlNCYuTB3BIHKcFMCmmEGlO5NKUpkgRKSYpiUgcqCRCZIHKjCUpryQSvJSoFycFI1oUgqwVJoWZNJOmCZxSM7iqqroBOwFWFc9qJDTvgcUBxNMABJD7VbLryNnuSS4zKvKBhitCSS63ImdSdmaSSJNYpe5JJIEE3uSSQJOEkkkGdMc0ySQOoOSSQEaRUykklIJJJJBkVEp0lkIhKokkgKymSSSMk4SSSkJtTpJLMmtYkUkllpBy5bbk37w9UkkCGS0kfpXdvoEkkl016hp/9k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322441" cy="398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9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Fun with shapes</a:t>
            </a:r>
            <a:endParaRPr lang="en-GB" dirty="0"/>
          </a:p>
        </p:txBody>
      </p:sp>
      <p:pic>
        <p:nvPicPr>
          <p:cNvPr id="5122" name="Picture 2" descr="http://t1.gstatic.com/images?q=tbn:ANd9GcQeLXG62CC1LNDpXUqRIwVFsfwrb6VMMN8qgLereog2niW8Us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40430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prstClr val="black"/>
                </a:solidFill>
              </a:rPr>
              <a:t/>
            </a:r>
            <a:br>
              <a:rPr lang="en-GB" sz="4800" dirty="0" smtClean="0">
                <a:solidFill>
                  <a:prstClr val="black"/>
                </a:solidFill>
              </a:rPr>
            </a:br>
            <a:r>
              <a:rPr lang="en-GB" sz="4800" dirty="0" smtClean="0">
                <a:solidFill>
                  <a:prstClr val="black"/>
                </a:solidFill>
              </a:rPr>
              <a:t>Maths </a:t>
            </a:r>
            <a:r>
              <a:rPr lang="en-GB" sz="4800" dirty="0">
                <a:solidFill>
                  <a:prstClr val="black"/>
                </a:solidFill>
              </a:rPr>
              <a:t>Eyes</a:t>
            </a:r>
            <a:r>
              <a:rPr lang="en-GB" sz="4800" dirty="0"/>
              <a:t/>
            </a:r>
            <a:br>
              <a:rPr lang="en-GB" sz="4800" dirty="0"/>
            </a:br>
            <a:endParaRPr lang="en-GB" sz="4800" dirty="0"/>
          </a:p>
        </p:txBody>
      </p:sp>
      <p:sp>
        <p:nvSpPr>
          <p:cNvPr id="4" name="AutoShape 2" descr="data:image/jpeg;base64,/9j/4AAQSkZJRgABAQAAAQABAAD/2wCEAAkGBhISERUUEhQVFBUWGRcVGRgYFhobHxweHB8eGh4bHh0cICYfGBojHh0gIDAiIycqLCwtHB8yQTIqNSYuLykBCQoKDgwOGg8PGiolHiMrMjU1NSssMi8sLTYwLS81KiopLSwtLDY2MTUpLSk0Li8pNTQsLC4sLCwsLC4pLCw0L//AABEIAGkAvAMBIgACEQEDEQH/xAAcAAABBQEBAQAAAAAAAAAAAAAABAUGBwgDAgH/xABBEAABAgMEBwUGBAMIAwAAAAABAgMABBEFEiExBgdBUWFxgRMiMpGxCEJScqHBFCNi8DSS0TM1c4KistLxFkNT/8QAGgEBAAMBAQEAAAAAAAAAAAAAAAIDBAEFBv/EADARAAEEAAQDBwMEAwAAAAAAAAEAAgMRBBIhMUFRYQUTFHGBofAiMpGxwdHxI2Lh/9oADAMBAAIRAxEAPwCjYIIkOh2gs3abtyXR3U0vuKwQgHedp3AVJgij0EXan2aV3U1nk3qi8AwaAbaG/Umm8DpE/sjU3ZTCAky6XlUoVukqJ3mnhHQCCLKcONjaPTM2u5LMuPK23Ek05nJI4kiNJq1H2T26XQyoAVq1fVcJwoSDjhuBoaxMEolpNqgDUu0n5UJHoK/WG6Ki9HfZ0mXAFTj6WB8CB2iuRNQlPS9Dnb3s3pCCqTmVFYGCHkiijuvppd/lP3iX27rjlWqpl0qfVv8ACjzIqegh70D0kfnZdTr7QaIWQkgKAUKA1F6pwyrlFzoHtbmcKCiHAmlkq0JBxh1bTqShxtRQpJ2EYGE8XD7ROjCkTLU4lI7N1IaWR8aakV5opT5TFPRSpIggggiIIIIIiCCH7RjQadtAn8KypYSaKWSEpHAqVQV4DGCJhgi49G/Z0fWomeeS0kUolqi1K34mgT5GHa3/AGcGuzJk5hwOAYJeukKO68kAp8jBFQ0EKbRs9xh1bTqShxtRQpJ2EYH/ALhNBEQQQQREEEEERGsdUdjol7JlggCriO2WRtUvHHiBRPSMnRqHUXOOOWQ12lCELcbRTO6DXHjUnpSCLraWtpqXm1sOsOJQg3b9cedwgd3ca47oZrW0xmrSnES1muKbbTipwYV3qO0IGQG09I661p9T7zUgywFuquqvlOIrklKjkNqjl9YQv6pphi4uVmkh8AXgVFBrtuqGJHAiPTjbE1ocdCRx1HmqSXXStxtJAAJqQBU7+MU/pzosRNLenp1KGlKKm095a7vwpbyFMq1plFqWJLvIl20zCw46EgLWBSp/eFdsR/T6wZBxKZidUpAaBT3VUK643KUJJrlShzxjNh35JP4/ZTcLCq5m3JZpQRZ8oXHMg6+O1WTvS0kXUnz5RO9A7MtYzPbzji0tFJBbWrE1yogYIpnsMRZnTd1NUWTJJaRleS0XXD8xAIHI15xxGtC1WFgPUP6HWbvoEmN8kb3ghoHqbKqBA3U+1v2A9OWY40w32rgUhaUgivdOJFczSoptrEH0B1CMrYQ9aBcvrAWGUm4Eg4gLNLxVTYCKZYxYWhesFmfFynZPAVKCa1G9J2jhmIks66UtrUM0pUR0BMeRI0xkhw2Whv1bKDJ1GWPer2C6fD2zlBxzr9YTq1BWSXL914J/+fam75kX/wDVD3ZE5PTLQUlxCACReKalR5UoAMo+s23NlZlrqO2Bxc90JpWtN/7pGEYxpANGjtpv0W44F4JGZtjfXbr81TJaOoSynE0Qh1k/Eh0nzC7wMR+xvZvZStRmplbiam4ltIRUbCom9jwHnE+mLSmpRaC+pDrSzdJCaFP7z6Q42/bZZCENpvuuGiRs5mJjEsol1iue/RVnCvzNDaN7Ebab/hRZzUVY5TQMrSfiDzlfqSPpEysWxWZNhDDCA20gYDE8SSTiSTjUw1OC0Gk9opbbgGKmwmmG2hpn+8Y8WRaEzMyy1JWlKw4RUpFLtAaUHPOOeJF5cpuvnFS8IcuYOaRdfNE82fayH2y43UgEjEUxGMJtGrWVMMlawkEKKe7Wmw7ecMmhbbvZKIWnsqrBTdxvUGNd0cNFRNLZKWChtIUSVqFSSQMAOH3jMzEvcYyQdQdBx2WuTCMaJGgjQjU8N/miTadamZW0XFvhbjMwoDvCikEgAC8g45DYRCCxfZ9s5pI7cuzC9pKria8EoxA5qMS2zbXfRMiXmbqioVQtIpX90ME9az7kyZdgobuipUoVJyyHWNPimZbo3dVxvksfhH5stiqu+Fc1FLY9n2zXQexL0urZdXfT1SupPRQikdOdAJmy3gh6ikLqW3U+FQGfyqFRUHftjUdn/jUOhL1xxsg99PdI6bfKIpr5lkKshal0CkONKRh7xN2nVJMXsfnF0R5qiSPIasHyWYYIIImq11lZZTi0toBUtaglKRmSTQAcSTGv9CNF0WdJNS6aVSLziviWcVK5VwHACM36nZAO2xKg0olSnP5ElQ+tI0XrDtJTFnPrT4ikIB3XyE18jEmNzODRxXCaCgGlWm81PzP4Wz7wTUoCkYKcpmb3uN+WGJ2CFMnqRcULz00ErOPdQVUPzFQJ8oXanrMbZlHZtYxUVCu5DedOaqnoIb7X0vmH1kham0e6lJpQcSMSY9iNj3OMcNADcrzMXjI8MAZNSeCVpatOxqLUv8ZJjx53kDfQ1KfMp30zhVZ1kG2Zgzcxe/BoJTLtHC/TNauBPnlkMeOjdvTlSLjkyzktJSVYHOh302HOJ+wppmWBbSEtNt1SkClEpFaU2YRnxAdEeGY8R/HNWYXFMxDMwsAc/myS2jbErIoSk0QKd1tAFacAMAOJiOTumslNJLUxLqU2rDEA04ihqDxGMQufnlvOKcWaqUa8twHAZRKNWzbRecv0LgCbld2N4jjlGp2DjhiL32SORXjs7UmxOIEcZDWnmL/Kr63bOVZs2hyXcvINHWHN4BoUq4g90jceMXk1aSZiS7ZOTjJXTdVJqOhwiEa7WkFhg1F9Lhw23VpNT5pHlD/q1RfsplKsiHE9LyhGLFf5YA/jsvpITlfql2hH8In5l+sJ5X+9XP8AD+yYXImZeSQGgo4VNPErHfsEIpW1pQzBe76VqF2qvD9Mso+dJa1scZcLaRevRei7FR97K6/uBr1KNPf7BH+IPQx4t9XZzss6vwUuk7Acf+Vehh4tqTadZq7UoT+ZVJ3etQY+suMzbRqm8itCDmCPQ8RE5Is0jqIs0R6KUWKYxrGn/a/I8kpnJxDbalqIugV5/wBaxH9Bf4Zfzq/2iOrujMqyO0XfUlGISpVRwoNsLtHpdlLP5IVdUpSu9nXI9MIl9bpml1CgdLs+aiZIWROjYSSSDtW3qmzQn+EX8yv9oj3oH/DH5z6CPTFoSkoktIKlCpJpjicKVwHlHvR2elUJ7JoqTUk0XmSeOUUwlrXRtLhYBG/kuzYuN/eAH7iCPS0ntj+8pb5f+ULJ6zZWaWaKo6jAqQqihTfvpC6YsltbyHlVvNggY4bc/MxHrYXIrcKu/f2qaNK/YnjEpR3YcX5aJvU9Bt1XfExjJbi0htWPM+y6ys4/LzSJdbnbIXkT4k55+UI9ccgl2x5m97gS6k7ilQ9QSOsOOjwkwurd7tDhVw1V0OX3hFrds5x6yJpLaqFKQ4RTxJQQtSeGAr0i/CfYdbF87rpapxEscrgWctTVWedBZOgggjWsymWqC0QzbEqTgFKLf86SkfUiNH6f2YX7PfQnxBN8DfcN6n0jILDykKCkkpUkhQIzBGII4gxr7QPStFoyLUwKXiLrifhWPEOW0cCIk12VwcOC4RajOq50TFlPS4PfSXEfzi8k8sSOhiJONlJKVChBIIOwjMQ/2rZL9jTipuWQXJVz+0bHugmtDuAOKVZDI8XZ5+y7SHaomEsukYhRCVf5kq8XMHqY9qCcRuLt2u18j1Xh9pYF2JALPub7p10ItmXEqlBWhCkVvBRA2k3scxEgcuzDCgk91xKkg8CCK8tsVm9Z8mysIQ7+OfPgYZpQn9agSEI34iJRY2k65dYlbSKG3Ti26O604DjdBySpPhocwBvjHiY2l2eMkk6/0teCE3dhkzQABWn7qvZyTW0tTaxRSTQj78QY5tk1F2tdlM68KbYuafsmXmAC6hCxsV/RQx+sRC39JbNswHsENuTFO6lJvXTvWok3BwrUxvj7Rzig0l3svHd2G4P0eMvuoFps0ptLMuqqn1ntlitSKi40g/qxUafqEW/Zcp+Cs9CNrTYB+bb0vGIPq+0RemJg2jO1qTfbSoUKlHJdPdSkeEct2Nj2xLlxhxIzIw6Yx5naExLS1u4v8r6CCERR5W8ExaNy7arzrykqWVGl4jqaHaYdp+Wl3UFJLYOwgpqDDHo5Zsu8khYq4D8RFRyh4Oi0t8J/mV/WPnsO17oQA1pB6/ropsBLdgkOikzeS4yvEDLkcCOX9Y5aOrLMw4wrbWnMZHqIdrHYlkqX2FCRQKxJ9dnKGzShktutvp3gHmMR5jDpESx0UTJLvKeHJKpoPJdNLpkm4ynNRqR9APP0j3bbn4eVQ2g0J7lelVHr94TWYfxM4p33UYj0T9zCvTCXKmkqHuqx5HD1pBxL2SzDjoPIbpuC5e7ElGG2kklsrIBJJFccacKRw0jlGVNlaCgLTj3SMRuwzgsuxJV5pKgkk0F7vHA7dsKHtHJRCSpQugbSs/1ifdvdDlDW1XP32XaJbVBc5eYcfkVUxXQp50+5EINHZ9hsFDqQldT3lD6fppD3JzEu0yFIUEtk5mufXGsdZizmHxUpSquShn5iJ9y45XtcC4DzB6/9Xcp0IOq5KseXcUlxIFQQaoOBpiK0wMNuse0ixZc24AVHslpFBXxi5U8Ber0hBPMKk3k9kskKxunnkRtrviT2vJIeYdaXghxtaFHgpJBPkYuwzw4uGWnDddYbvRYpgj6Y+RrViIler7WA9ZT99HfaXQOtE0CgMiNyxsPSIpBBFsnRbSuWtGX7aWUVIrdUFChSqgJSob6EZVB3mIPpHLSrdqtS70lLqafuXVgFCgVVSa3TRXeG0bYh3s66SBuZelFHB5IcR86K1A5pNf8AJFl61LAW7LomGQe1lldoKZ3cCabyCAroY0Yd1Po8VB40Upsuw5eWF1hpDQOd1IFeZzPWPdp2SzMNlt9tLiDsUPqNoPERGtGNZcpMtJ7VxDDtO8hZuiu9JOBB8xHDSXWnLMpuSxEy8cEhFSkHiR4uSanlDupS+qN/OK7mbSZLY0Gstp0NGddZUaUZC7x72QCaVx41iS2HqxkZZQUEF1YxCnTeod4SAE140Jhq0D0HdDpnp+pfWSpKFZpJ95W5VMAn3RxyNcesAWfKlppdJp8URdOKE7XOG4ceRiyaVw+kOJ5qLWjek+aaawJSzG7z66uEdxlOK1dPdT+o4czhHDV1rBatSXvi6h5GDjVfDuUK4lJG3fURk+ZmluKK3FKWpRqVKJJPMnEx3sq13pZ1Lsu4ppxOSkmh5cQdxwMY1YteWhowhar7ai2rPDKu/hCf/wAYdVg5MKUndj9zFPWN7R00gATMu29TNSCW1HjTFNeQEOk57Sqbv5Ukb363cPJKcYyuwkRN17lQyNVy2fZrbKbqBnmTmecIdK3EiXIVmSAnnnXyiM6pNYLlqNTCnghLjbiQEoBACFJwzJJNQrHlEktyxnH3G6EdmM8cc8ab6jCE7SISyMdEcPpoL3oxJdmwCc1948tn09YcUuNuBQBSsAlCgCDQ7UnceEJLftdEnKuvr8LKFLpvoMEjmaDrGUrD1hT0pMuTDLpCnVFbiVC8hZJvG8k+ooRsIi6OMMYGDgpAUKWnndFLqipl1TfDH1BrHxGipUQXnlL4Y+pJiqrM9pRYFJiUSri04U/RQPrBaftKLIpLyiU8XHCr6JA9Yo8HDe3ua/Cj3bVdb1lNKa7K7RAyA2ca74Zxoq4g/lPqSOo9DFCymvm1UPKcUttxKv8A1KbAQPlpRQ6qPGsS6S9pUU/OkzXe27h5KT94m/DRvokbctP0XSwFWpIaMpQsLcWXFDEVyrv3mGPW5pg3I2e6kq/OfSpptIz7wopfAJBz30it7Y9pCYUCJaWbarkpai4R0F0V84qq2rcfm3VPTLinXFZqV6ADBI4AARZHEyMU0LoaBskMEEEWLqIIIIIlVl2m5LvNvNKuuNqC0niMeo3jbGstBNOmLTlw42QHQB2rVcUK24bUHYfvGQ4VWbaj0u4HWHFtOJyUhRSfMbDugi1Raeqqz3lldxbZOJDa7oJ5EEDpSHSwtC5OUNWWgF/GqqldCculIz7I6+LWbTRTjbvFbSa/6btesNNt617UmgUuTS0oPutgNim7ugKI5kxaZXkUSaXMoV76wNbsrZyShspfmcg2k1CTvcI8I/TmeGcZpt23Hpx9b8wsrcWak7twA2JAwAhCTHyKl1EEEEERBBBBE/6F6Zv2ZMh9ihqLq0KrdWnOhpkdoOwxdcp7RkgW6uMzCFj3UpQoHkq8PqBGdYIIrB1k63HbTAZbR2MsCFXa1UsjIrIwoNiR9cKV9BBBEQQQQREEEEERBBBBEQQQQREEEEERBBBBEQQQQREEEEERBBBBEQQQQREEEEERBBBBEQQQQREEEEERBBBBEQQQQR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644643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1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Maths Eyes</a:t>
            </a:r>
            <a:br>
              <a:rPr lang="en-GB" dirty="0" smtClean="0"/>
            </a:br>
            <a:r>
              <a:rPr lang="en-GB" dirty="0" smtClean="0"/>
              <a:t>Looking for numbers all around us.</a:t>
            </a:r>
            <a:endParaRPr lang="en-GB" dirty="0"/>
          </a:p>
        </p:txBody>
      </p:sp>
      <p:sp>
        <p:nvSpPr>
          <p:cNvPr id="4" name="AutoShape 2" descr="data:image/jpeg;base64,/9j/4AAQSkZJRgABAQAAAQABAAD/2wCEAAkGBxQTEhQUExQWFhUXFx0XFxcXFxQXFxcYFxcXGBUYGBcYHCggHBolHRcXITEhJSkrLi4uFx8zODMsNygtLisBCgoKDg0OGxAQGiwkHyYsLCwsLCwsLCwsLCwsLCwsLCwsLCwsLCwsLCwsLCwsLCwsLCwsLCwsLCwsLCwsLCwsLP/AABEIAL0BCwMBIgACEQEDEQH/xAAbAAABBQEBAAAAAAAAAAAAAAAEAQIDBQYAB//EAEEQAAEDAgQDBgMGAwcEAwEAAAEAAhEDIQQSMUEFUWEGEyJxgZEysdEHFEKhwfAj4fEWJGJykqLSFVJUgkOT0xf/xAAaAQACAwEBAAAAAAAAAAAAAAACAwABBAUG/8QAMhEAAgIBAwIDBQgCAwAAAAAAAAECEQMSITEEQRNR8AUiYYGhFFJxkbHB0eEyQiOS8f/aAAwDAQACEQMRAD8A8bSppCRqs0XuPlSNco04IWMjZICmlOhLCEZVjIShqUhK1QiRxBUjAnJSELYemiJyQLnLgFYIuVK0J7UqGxiVjA1cQngJ0KrJpG4bDOqPbTb8TnBo9d/TX0XrHEOA0qlE04aCGhrXwJBA8JtdY7sNgZqmsR4WjKOrjBt5D5r0MCRbpH7K4/tHqH4iUXx+pt6bHUW33PGcTRcxzmuF2kg+YMKILW9vuF5agrt+GpZ3R4GvqB+XVZUBdLBlWTGpIVOGmVDcqXKnwkhNsGhmVSwnsbupAxA5BwgRNCmaE3IngIG7GJUJUCGqKZzlGRKuIM9wcpcpUwYnZbJmoUoAzmpvdqZzVxRJguKISxNyoiE7KpqB0JlcvQexXZMY3hWM7unTOJ79jab3kNLWgU3OAdsCC7zlefBaHAdpBT4bisF3bi6tVZUDwRDQ0szAjX8H5o8ik17vmjEzW8W7APpcOwlI0qX32rju77xrgZY+nWIDnj8IyAkbZULjvs0a1rzRx1Kq6jUYzEtyFvchzsrn/GZDbki1muvIhVXCu2xw+DwtCnTPeYfF/ec5IyOaW1GlkagnvCCeiteOdu8M+himYTCOo1cYf7xUc/MDrmyCd5dy+ImJSKyp165LjYNjvs5r02493eBwwZbHgI74Foe4i5ywxwMXvbqqXtd2fOBrNouqCo7umVHwCMjnzLDczEAzuHCwWypfapfCF9EkU2Obivh/jONMMa4e0wecbLC9oeKOxeJrYh1jVeXRrlboxvWGho9FcPEv3vXrkdHVe5scD9mHeMof32m2tXoCtTpGk69gXAuDtBmbeJ1tZBY77O3AYV2GxNPEjEVjQkNLAx7Q4uNyczQGPJNj4bAyiMH9obWYnA1TQcRhcMaDgHCXktjM21hYa8yguHduzQw+FpspfxMPinYiS7wva8VA5mkgxVcJ2gFCvF9V8f6B94K4x9njKWHxNeljqdf7taoxtMgh+YBzCc5iJ5bEWR+K+zANNWk3G034hlLvhR7pzS5nMuzmL20OxtKF4x28wjsNjKOGwb6T8WQ+o81AZqF0uJF7awBF3GwTj9obHcQq4vuHQ/CHDhmYSHEtdmJiIkR5eyF+LX/nw/suMpdiKn9nTn1aLBXb3NTDfefvGQ5WtAGZuXNeC5l5FnTFoVT9nfCKWIx9GnWLe7u7K4OIqkaU7c5m+zStO/jb6HAKVIvBfXc+myDLmUA/+Jm9fD0DwNlj+zfFBhcVRrlpcKb8xaDBIggwed1FKbTG6XJM1eJ+z6g9+LqjHUaWHo1ywnu3EU5M93JePE0ua2BM+dk/Hdln4pvCqFLuAH0HvNVtMsPdtLP4lSTLyQ5treJx01FLi+1IfhcdQ7sg4rFfeA7MIYM7XZSNz4APUo3h/wBoBouwBbRJ+7UHUKoLh/Ea/JdpixHdtN/Lqq9/1+ADjNC4zsAwUqVWhjadenUxFPDhzaZABqOyFx8Z0J03F5UnE/s5yMxHc4tlathy3vKQpuYQH/D4i4+Ii8RFiJS4rtzhW0aVDC4N1KnTxVPEQagObI4PcLyQSRAuQAB5Kz7NcdNatxGu2kWtxLqeWXCW93PS5g+6XknOEXJ/sHBZJOjR8H7HCk1lAVmiq1gc5mUkyZuTOso0YLvaWDawAF7XknTQtMuI1iSrcVQx33h7ac5INRtQnMYENayLuNhz2uqTD8VLO4hoPctc03nNmjaLRC5eTSncu/8AQ6E8k+O38P8AobxDsuK1PJnzMqHuySx1MtOocA7XSx8l5V2z7LswLmMbiBVc6czTTdSezLF4JMtN4PTfVet1eIMLmxScW5szs9Wo7YgASYbczPRZP7WK/fYekQA0UXz4nFzyH+Gzztpa8+i0dJlhCelPZltZm05L9DLdn+yTa2GOKxGKZhaGfu2Oc0vL3bwA4QNb30OkSj+HdgGvZ3j8bRpsqVTSw7sjiK5BLQRLhlBIMa/KROz/AGqoMwhweNwzq9EVO9pljyxzXHUEggxJN5/Eeis8B20wwospVsEXsoVTVwoFV38PxFzWvcbuAneQbWst8ta9IU3kb2/bgYOwAbUxjamLZTp4Q089Q0nEOFRjak5Q+QQHAReTyVV2q7OnB1WM7wVWVKYqMeAW5mkkaSeXPQhWnF+2TazeItFJw++GkW+Ifw+6axpzWuSGTbmq7tPx0Yv7vDCzuaDaRkg5i3Vw5BLuXc0YlltauPl5fyGYLsPUrfcnU6gczFB2ZwaYoFkl4d4vEQARtcR1ReE+z9rms73G06TqznNwzchd3waYa/4hAcIIF/ibvZF8A407C8HxDs4zPqmlQE+JrntHeOHKBLh1HVB8I7bUG0sMMThXVauEBGHe1+URbLmHSG7O+GVVy7ATllt1wn6/ZFPjex9WlhzVe9oc3FfdTTg6x8YfuOkaX6IHtTwQ4LE1MOXipkynMG5ZDmh3wyY15nRaTh3bmm5lVmOw5rB+J+8t7t2XK+0NIJEtEAC+moWb7UcXdjMVVxBbkzxDZnKGtDW33MCfVNi5XuVDxHL3i84r2BNHDMquxLe9e1jm0e7fleahAaxlaYc++kewuicd9mlSnSqEVw+vSp94+l3NRrIiS1lc+F7gNo9lK/t1SZhDh8Ph303uaweOqalKmWQc1NriSDImLCYPnLxbt/TrU6hNCuK9SmaZjE1RQaS3KXtptcBO8R67oNUxf/L6oGp/ZdUdTaDXDcQ6n3jaXc1CwcmOxAOUP6R7i6uOymAwOIwzg7BNp4alTLa2KrOYK33hoaX5YJIAzTMjlGyD/wD6NTcxjqtGu7ENZk8GJq06DyAYc5jXC9+R87CMhT4nT+4vwxbUNR2IFbN3ju6jKG3pzBdbUg7XtCv3mtyackuSiAMLpUzimfvRPTGtFaGpIUmVMctNmJxo4BOamhKoREgSLgUkoRlilNlLKYVaAkxQFIxNYpQ1U2FBE1P+qUpKbVKWJDZpSdEbSpcsrmsROFwrnuaxglzjAHX6boJSSDigU4R2UuDSWjUwYEX1XpnZzAd1hqcGZYH6buuem6N4fwptKg2lE2OedHE/FI/dkRw/CtaxoEwG+Eax0/Rcbqus8WOn4/maceLQ7G0ad5/PcKemQZ/nZc2nEXtrfT2Q9HwkkTMz76rFaaGhVM3/ACj+fJQ4rCNqeF7Q5pFwYI1t0lOe86i5i5tKEqVKjmuyuLXaCWgj2VxvnglHl3FcD3VapTBkNcQPLb1UdHRbngnAGGnnrtz1HuMkzudo56z1WX4tw00Kz6Z0mWnm3b6ei7uPqIzei919TPop6gNqekyrijD4GVNZXQnNanEK7K5IMt0sJ6UNV2DRHF0jtFKGp5pKakTTYGXJ0qY0UopItSF6WDQllEhif3IVa0TQykKYYTkgatiMLEypE+yY5WRoUBckBXEqFN7HLiErWp7WqNlJHU2qdrEjApGlKkzTCKoVoUwCiCeClMaqHtK3nYfhMN+8PF3Wp/4W7n1+Q6rI8B4WcRWa38Ag1D/h5eZiPdeqU7AAaAadFzevy0tC5fI/FG3Yr5QvC6sOfTdtLm+9x7/NEv5zBKCq0/FnP4ZkjlF1ykk00aA6tTuHSYFo2jeyQNF7W/Xon5obuRpaPdDak6wNY8lIramCyYUADIAJ3/okxDDENME26xNyPT9FLSeATtuRuFFQu9xnaAbWHqhXJYxzIFvf98lR9puG97Sa5o/iM5bt3Hnur2uJESBcXEf0SVWCLEzubfRPhJxakgTytNhWnaLA91WIAhrvE3yOo9DKraZuuzCScbQEmxGsdNk4s91KykTPRPawDqVbkCDiid0ppf1RmQxf0Clp4efJA50GkA0qJT3UjujxSjb9FzWef6INYVUVzqaXuuqsO66ShiyESlYtglQBQ94iK3VCOamR+ILdFU1I5NJhIXroUc9tUISklcmOKNIS5DiUjEwKRit7AxdskBT2pkJwQMciVpSl6YE8BAxibFa5PaloUHOIDQSTsNVoeyXCc2JHetIFPxFpsZPw/X0CTkyxhFt9hsYSZquzPDe4ogfjccz/ADiw8gr1pkKBgvAtOikAIHmvO5JOUrfLOhFUqQ4CTCa7QgevkuFS3zS0zrKXRdgHCMQ6H0z8VIgO/wATT8DgeoHuFaPbY5SBPz2VRjvBVp1hIA/h1P8AI4gNJ/yuv5Eq4NQDlA3/AJosnKku5SIWkgEugkbjfl+adhb3i977/wAkNiqzs4YNAA8jU3JDPSzj6Imk/QSJ/fPRVp2vzIKWEk3j+SiBMybRobQTyRLm8hPzt5pgAOum21/PmhUyzOdtcLmpB+7Dy2Ov6LGspyvSsXhQ+Q4WcCI6EQddV59icOab3MOxI9tCun0s/d0i5LuNYJsNEZQw6hoHSFa0SGjS6Zkk0XFIGOGJ6SjMPg06hTzGVaUJ9UmUnRZX1MJIukpYKNle0MC46+26Idw4+X5JeugXJGXrUIm3mqqrTM300lanHN2NiLDe30VDima/u6djluRqymxdHL5HRAyEfiQZQ/cytkXtuJdmdIXJA4FKAumc3ZjXphuleUgRITJ2xWtT2rmp4CpsOMRCVJTCaAp6TUEnQ2MbY4MStCeCn0qRcQBqTA9UlyH6S+7HYQy6qRacrfPUn109Ffcbrvou7+mL/BUBmC0/CT5H5p2BwndUmt2gQYJvzsia9MvaWOvnaQeRH1XAyZtWfX24+R1oYqx6fVg+H4ziHgOGGBB0h8bciERU49VFn4Z//q5rh+iJwDczWkxItA0BFjdTVMSLgzqLRt7QkyyrV/gvr/JfhfEGbxubGhWbykNN/RymocZZdrqdQWv4CdPIp9R9wbaRHysoKLhmM76X0neEOtP/AF+pPC+IFxviIfRqU6THEvJFxlgG51RPBuLNqU8r7PZ4XMPP/uHMHVDOrQYs5o2kexRnDqLS91SIm22gt8/kmTmljaa+KJ4O92BcN4i6pia0gltspH4Q3wj31WkLyGtkesi88pVThcMG13gAAVB/uaCbe8+hVo4n0+irI4ypxW1IU1pdMiqYtzYik43iQWb+ZsiaJdu2OkgxvqCnU4ICUiDYnT0SG1wkWiPFNgTG+1yFiu0WEeK2Z7cod8JkGQ0AElbcP15ITG4OnW8LpOU84uR9CmYMvhyJVmIoUCVbYfCyFJWwXdOLZlp+E8/5o3BNAC2yyXuDpobRw91b4DDCdLTbn5xKk4bg823urqlw2EFSlwjPlzRjsE4PCNaNFJjGNLTMaIWtXLNVU8R4pIgf1TfGisehR3MccU5yuyj4q2SVQ4i8jldXGLrWM7qoxBABO5t6IIbHTKevqU0VeiIdTlBubda4tMBoyIKkLbJ1Jl76Jy7DZx4xtbgxHNKCiC0FRupkK1KynjcRWJyRqe0IWEhzApmhRtUzEuTHwQoatR2W4OSO+cLaN/Ux+SqOC4Dv6oZJA1ceg/VemUqAptaGizRA5AaLke0Oq0LRHl/odDpsdvUwbD03SNSAITX0vEIsR+zYWRbnFo002uh3Wkk7TY6Ljp7m9APCsR/GqN/7rixFx4XflHsVcuaDM+nSNFTY2WRUEyw5tNWmzx5xPqrcVRlabEO0vrIsI3R5d2pR9UCvJkVWiMoy6z7+iDLTt/P2R9ZoJbzBtqI5yFBVABn35eQ3QxlQaK3GgskNuXQ3yJIE+mvoremzIAGt8MADnZV1PCipUm8NvrcG8ewufMKzq5ojWfSw6J3URqo9+4uE9Tb7EbhmiCQdROxHzVhhaoewEa79CNR7ygqTTJ/LyP6KPh7u7qwNKo9nt29R+Y6pMeGiZVe5bs0FvP15JxMdSpC3ZNj53S9Qkir1IaXGwAk9ANUPgm+C+p8Rnmbx6WHoheLViTTpb1HQRyY3xP8AcCPVWFN+ya46YfiQhxeED2Eb6ggbquwFKZ2j6/v3Vsx0SNUDjTkdMRm+e4/VMxT7EZouFNA3Vu6s0DVYcY4t0Kn/AOo2ibrZizTxppIw5OlcpXZY8XxIkx6rN4itK7GYoncqqrYlDCJohDSqJMXUHNV9WtfpslxFS3X9ygSSnQgHZ1R3VQ5k5z1GnIFmchRHUqcqF+q6iOZJDmhOCYCntUaLTHnDzomRBgoukV1RoOqWpvhjZYlygaV2dONIxbROwb2ipTLvhD2k+Uom9rF006Z6B2V4aKNIPNnugmdp0Hor/vQ4C31VezGMc2WvZBFjII9VLh6rBBDgXdDIj9F5XLqnJzlyd2MVFJIKrGQQ3n6QOmyGqXEaT1U9SpB1+LnGnooMkOAJ000EeaWghtOn/wB0wbai9oQ/CXZWmneGEi+0GWf7Y9lZhzYJ1JmPP1VPSxAFTID4i3P7WP76JkblFoFvey3F+Zj9+aQtJDpgWkmNrDXqSAOpC4POUgxO0W/NVAxDnuLOeu9gQT+YCb0eJSnqn/jHd+viL6jI1Co8vZevgWmAaQNNSSD58/QIxjfiuTtfnyhR022HTTdKbk31EayOWqyzm5ycnyxihpSSBnEzA5R+woMfSJB2IggjUEHXz+ilDw0EnnFxc7WlNquPhIM2mOqKNp2i3TVBHAOJ9+10gB7Dke3kR+h1CtpB3ssBxpj6FT7xSBBkF7TYPA2I/VbLhnEWV6TajD4Xf6gdwUzqMKSWSPD+j8jMnvpfIHhxmxlUj/4qbWDzf43flCs8k9NlW9n6JnEPd8Tqzh6Nho/VWQsbIcr96l2S/QuPAgaFDiqGZpbOunQhTNeCSB8W4lNIOpugVrcszb68SCIIN/RQPxQO35ovtDhiD3jRY2d0OgPqs/3sawuliqUbQMg+piCf6/vqhXVh7KCpiUOa/JPjAByJ31DqmseoRUN01yYkDY510jcS4WDiPIlQuqJneIkiimJUFU3Upco6gXSijmy3QgT2pidT1Vsi5DKamAUVMKVqzM2RFhTcN4YK74mANY+X81ESrrsz4WuMXc6R5AQkZsjhBuPIyMVKSTRZYbszQaSS3yzeIe31Uz+CUSZ7tvkLadAj3ag/u6nc2ZM32XFl1GVu3JnQWPGuyK5+Dp2DGNA31U1Ok38LYtzJUlTKDYyf0XMdEHWdkOttchqKIwbRfoZNkCcH/eGVmRAs6d7EH8iFatoAk3AABN+mqHoQDBkAk631Rwm4pteVAzipbMZxLiAbIa4ZtPI2B/RRcIeWucXggEAAne5356JcXw8d6HCIgg7eICx9f0RxBa2CRE+o9Smyywjh8OPfnzERxt5Ncu3AdTrADUQI8/RK6s25mx6jnyVViy5hBaCbjcQASJJ6RdTUHTIIk8uvKVjWOKVs088Br6rSMsg9dZ5BAtxrWiHHLfR0i0211RbjpI39lT12Z8SwatEudyOWA0e5n0RYlGV2XKNIl4rUaaZZN5nyGuio6HEX4WoDSjKfiYbtIGkcj1Wk4lhA5zIsMpne4Ij5lCV+B03GCHG1jMW8lqwZ8UcemXD7CMuKTdxLrgNQ1KLKlg58vIH+Ikx6aK1d1PT1KouF0DQaKbXeEGw+KATJElEvqOP4pjbb3IWLJplNuL2IsbrcMLRmcRAMRm3KYdjmOv7BVWCYLi4+UnVQ4jCtew23veCT1j9UaSvcnhlxiHsyuzEZSIM9V59jSA5wBkTYjdaOpbwx1nz2WZ4pSyPIixuPVa+jSUmissNMbBy9Pa8eSgzWTc66VGRhBdumGpdQueuYr0lJkr3AqH1XOcoyeitItsqnKN7k5zlGV0EjkykOBU1MIZhU9NykkFBoMplENCHpOsi8LSL3BrdT+ysk9tzfj3RNgMGajo23K0NGllsLCMo0sJXYOkKbMgkEmZRGGblJzXtqBuuVmza78jbDHpJatQjLPl7X+RUwrzoI8lWY6p4C5ps1wPO2jvn+SJpVZAA8/dZnD3UzSnewVnJE8rJ9QENgefn5Id2oJ216oqnBmNzY8glS2CIcVUim1oF3G53ga+9h6lMqmS3UQROlwnYggmQfDoJ6fzlMLpJvNv2AjXBKCm1xnLZ6jzndHPZIOh5xf5qppOm8XVpQdLDYcoNzOvySpquCUDONoItH7/NMpNtNxzv9E5zIPSfISnspkCNJExp5qr2LqjsWfASIjndQ8Opwc34n6beEafP803HmYZGv6aonDVHGBEgaK6qH4kvcl4k7LTJaPE3xRzg3b0kSEP8AeM8ObdrhblBGyPNO8j1VNhXhtTuzEAl7J2v4o9fn0Q4kpRfwKumHMqSYNhEbLqc3M22Gv5JX2dJ9BH6pzj7HlseqotkJbrFr8/QKGmXNEEC+uuu3miCy8DzN7dU0uk9Tboj7FLkgrPAPiAv+9EDxnC52ERdtx5byjniSARM+08x1UVUmfyTIPS00W1qTTMWFE4o7iuHyPPI3H0QDiu5jakrRy5qnQrSnwmsCdCtkiMKbm6FOld3avYplHKRW39nqvOn/AKnf8Vw7P1udP/U7/itviw8zB9i6j7j/ACKpqla5WH9n63Nn+p3/ABThwGrzZ7u/4qnkh5hx6PqF/owSi7ZbngnCzSZmMZnD9hUfBuFd2/NUgx8IF78zIC0P3vz/AC0XL62Up+7Dg6fTdLkirkiX4ZkSTZttPUpMNVyl0ixNlE/FgyTMzbkmUsTBMzdYfBnW6NXhT8gh7dQRZ0g2tB3QnCgcrmO+Jj8p8tj7FTnFi0SL3/ZQznxWzt0c0BwOuZpsR6fJFHHOmmi/DnadFiCbskazKlo1oaQNYifPVBDFDqOcQpamNZsDp0190p4Z+Q3RLyGvA9tuXRJRfca/ySNxgg2N0jcU0GY/IIvDn5F6JeQfQp63gR66orBVRnIJmW22uFUsxbb/ABew+qbUxTZa5shzTIsPrp9UH2ecnugHCXZF/XYL/mBb+qYI3JNvI+korgLRjahp04a8Mz+OwIBAMRPMK1rdm3Mzg1aAexheW53FzWtAzOLQyQPE3bcJUOj6iS2gxGXqMeKWmcqZj8RUmodTsN43KKpkbH4dOZ6K04J2Sr4imK1N9LKSd6guDeJpgx5hWP8AYTFAE5qFhaXvj1ORaZ9FnW2h7Cl1nT/fRUUq4O8GEDxeifC9urTPnzHzWn4f2IxWXxuoEybtc+NdpYqbtLg/ub206rpLm5gGeKBMXmNb+yR9jz45XpYzH1GLK9MHb8gOi8ObmFxtMhSVzYRr5TIGqpsLjGszC+UzGk3Pn5oocWZyd00+qGXTZE9o7GvRJ9iarWAlx8uszAQ7HeEk3vOkn0UGMxzXERMAzoNdvTU+yYMU285vSPqmrBOuAVCXkG1avhB66xKZUcJBm+/K/wAkNUxjTsdZjT8wU2rimnYq1gn5F6JeRHjMO2o0tJg6tKy9ekQ4tIgiy09SqCZ3QGPwwcczdd5stvT6obNbCM3TylukU5SFGu4e/m33P0Tf+mv5t9z9Fqsz/Z8n3QUhdARY4c7mPc/RN/6Y/mPc/RQrwMn3TbdkeH0qxqiqxzsoa5uVxbHxZhYGZta3wq4xPAKQB7ujJLTGc1D4jnLQS2LfAPIHdY3D4p7JyGJsbA/MIgcXraZ/9tPb/wBUSlFKmjdlwZZTcoypeVs7jVAMr1GhoaAbN8VmkBzQc15giesoFSV6znuLnGXG5NhPso0D5NcE1FJnLly5UEcuXLlCHLly5QhyvOB4jCNpxiGFz+8JaQLBvcuAzeE5m5yPCIMwZsqNcrToDJBTjpba/A1VVvC7QapEN0NSTLi1wOYRmDS19rSwgaoY0cCcRVylxw7aWdvic0l7MpLG54cc3ibe4zTss8uRavghK6ev95fNmnxNPhsOyOqSKcgHvfE/LUgXFnZjSJ/DYwdU7h2BwP3alVru8bnlrgKjs2lWJpslzacil4gJueiyy5TV8ER9O6pTl+e5q+G8Uw9HG4R+GBaxrnMqEzLm1K1RrS6eTHMdPkPwwtrjG/35xqeAulhfoRShuVmlmu8RLzocwBBavH3CRC9Op9rnVGUX5XMqNp5S9r2+IODc8tfTIuWtI3EcpB19JnUG9RxfbPs+eRQlittc77833+YTwRr21HTTyNDf4tNrgaWbvaX3eAC6CR3knUiJmytn0wG5SD8OmtmNLXuE6SWiZF87dFW4Xti2mwU24fwgRerJPMkllyU4dtWgz930GUfxLATJAGToPZTqZRzT1J18jkYeh6zFFRV/NxLalTh7IAbDwDrEl0ggRqc4bJH4ddCsVxjF4bE18fUr0y4UfA2oHVJAH8NjWNb4ZNXMS51oI6q7xPbkNY4twzQWtJb4xYx/kXlDajoIzHxfFc+KDPi53vdZ5NRVLc7Hs3o8zcpZW09kqe/Nvj8PqNC5cuST0Ry5cuUIcrLs1Qa/F4djwHNdVaHNOhBNwVWqTD13Mc17CWuaZaRqCNCFa5AyRcotLmj0bFcGANsHQHQsYQLaAktm8jfQHdDjhovOEw//ANdP/wDVZf8AtZjf/Jqf7fou/tZjf/Jqf7fotn2jH908q/YXXN39pf8A2l/BuMBwKgW1HVcPQY5uHa+Mksae9xAzBoJmWNb7BWuD7N4Z9Njm4TDPlo8QkCfxQINpXmA7UYwOLvvFTMQGk+G4aSQNNi53unN7WY0CBiagHIZQPkgWXHd6f4NT9ldbSSzcJd3dpV9T1Gp2bwrTBwFPzaA4ddAvJO0dFrMViGMAa1tV7WgaABxAARf9rsd/5VT/AG/RVGIrOe5z3kuc4kuJ1JNySl5ckZL3VRv9n9Hn6eTeWeq15v8Ac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TEhQUExQWFhUXFx0XFxcXFxQXFxcYFxcXGBUYGBcYHCggHBolHRcXITEhJSkrLi4uFx8zODMsNygtLisBCgoKDg0OGxAQGiwkHyYsLCwsLCwsLCwsLCwsLCwsLCwsLCwsLCwsLCwsLCwsLCwsLCwsLCwsLCwsLCwsLCwsLP/AABEIAL0BCwMBIgACEQEDEQH/xAAbAAABBQEBAAAAAAAAAAAAAAAEAQIDBQYAB//EAEEQAAEDAgQDBgMGAwcEAwEAAAEAAhEDIQQSMUEFUWEGEyJxgZEysdEHFEKhwfAj4fEWJGJykqLSFVJUgkOT0xf/xAAaAQACAwEBAAAAAAAAAAAAAAACAwABBAUG/8QAMhEAAgIBAwIDBQgCAwAAAAAAAAECEQMSITEEQRNR8AUiYYGhFFJxkbHB0eEyQiOS8f/aAAwDAQACEQMRAD8A8bSppCRqs0XuPlSNco04IWMjZICmlOhLCEZVjIShqUhK1QiRxBUjAnJSELYemiJyQLnLgFYIuVK0J7UqGxiVjA1cQngJ0KrJpG4bDOqPbTb8TnBo9d/TX0XrHEOA0qlE04aCGhrXwJBA8JtdY7sNgZqmsR4WjKOrjBt5D5r0MCRbpH7K4/tHqH4iUXx+pt6bHUW33PGcTRcxzmuF2kg+YMKILW9vuF5agrt+GpZ3R4GvqB+XVZUBdLBlWTGpIVOGmVDcqXKnwkhNsGhmVSwnsbupAxA5BwgRNCmaE3IngIG7GJUJUCGqKZzlGRKuIM9wcpcpUwYnZbJmoUoAzmpvdqZzVxRJguKISxNyoiE7KpqB0JlcvQexXZMY3hWM7unTOJ79jab3kNLWgU3OAdsCC7zlefBaHAdpBT4bisF3bi6tVZUDwRDQ0szAjX8H5o8ik17vmjEzW8W7APpcOwlI0qX32rju77xrgZY+nWIDnj8IyAkbZULjvs0a1rzRx1Kq6jUYzEtyFvchzsrn/GZDbki1muvIhVXCu2xw+DwtCnTPeYfF/ec5IyOaW1GlkagnvCCeiteOdu8M+himYTCOo1cYf7xUc/MDrmyCd5dy+ImJSKyp165LjYNjvs5r02493eBwwZbHgI74Foe4i5ywxwMXvbqqXtd2fOBrNouqCo7umVHwCMjnzLDczEAzuHCwWypfapfCF9EkU2Obivh/jONMMa4e0wecbLC9oeKOxeJrYh1jVeXRrlboxvWGho9FcPEv3vXrkdHVe5scD9mHeMof32m2tXoCtTpGk69gXAuDtBmbeJ1tZBY77O3AYV2GxNPEjEVjQkNLAx7Q4uNyczQGPJNj4bAyiMH9obWYnA1TQcRhcMaDgHCXktjM21hYa8yguHduzQw+FpspfxMPinYiS7wva8VA5mkgxVcJ2gFCvF9V8f6B94K4x9njKWHxNeljqdf7taoxtMgh+YBzCc5iJ5bEWR+K+zANNWk3G034hlLvhR7pzS5nMuzmL20OxtKF4x28wjsNjKOGwb6T8WQ+o81AZqF0uJF7awBF3GwTj9obHcQq4vuHQ/CHDhmYSHEtdmJiIkR5eyF+LX/nw/suMpdiKn9nTn1aLBXb3NTDfefvGQ5WtAGZuXNeC5l5FnTFoVT9nfCKWIx9GnWLe7u7K4OIqkaU7c5m+zStO/jb6HAKVIvBfXc+myDLmUA/+Jm9fD0DwNlj+zfFBhcVRrlpcKb8xaDBIggwed1FKbTG6XJM1eJ+z6g9+LqjHUaWHo1ywnu3EU5M93JePE0ua2BM+dk/Hdln4pvCqFLuAH0HvNVtMsPdtLP4lSTLyQ5treJx01FLi+1IfhcdQ7sg4rFfeA7MIYM7XZSNz4APUo3h/wBoBouwBbRJ+7UHUKoLh/Ea/JdpixHdtN/Lqq9/1+ADjNC4zsAwUqVWhjadenUxFPDhzaZABqOyFx8Z0J03F5UnE/s5yMxHc4tlathy3vKQpuYQH/D4i4+Ii8RFiJS4rtzhW0aVDC4N1KnTxVPEQagObI4PcLyQSRAuQAB5Kz7NcdNatxGu2kWtxLqeWXCW93PS5g+6XknOEXJ/sHBZJOjR8H7HCk1lAVmiq1gc5mUkyZuTOso0YLvaWDawAF7XknTQtMuI1iSrcVQx33h7ac5INRtQnMYENayLuNhz2uqTD8VLO4hoPctc03nNmjaLRC5eTSncu/8AQ6E8k+O38P8AobxDsuK1PJnzMqHuySx1MtOocA7XSx8l5V2z7LswLmMbiBVc6czTTdSezLF4JMtN4PTfVet1eIMLmxScW5szs9Wo7YgASYbczPRZP7WK/fYekQA0UXz4nFzyH+Gzztpa8+i0dJlhCelPZltZm05L9DLdn+yTa2GOKxGKZhaGfu2Oc0vL3bwA4QNb30OkSj+HdgGvZ3j8bRpsqVTSw7sjiK5BLQRLhlBIMa/KROz/AGqoMwhweNwzq9EVO9pljyxzXHUEggxJN5/Eeis8B20wwospVsEXsoVTVwoFV38PxFzWvcbuAneQbWst8ta9IU3kb2/bgYOwAbUxjamLZTp4Q089Q0nEOFRjak5Q+QQHAReTyVV2q7OnB1WM7wVWVKYqMeAW5mkkaSeXPQhWnF+2TazeItFJw++GkW+Ifw+6axpzWuSGTbmq7tPx0Yv7vDCzuaDaRkg5i3Vw5BLuXc0YlltauPl5fyGYLsPUrfcnU6gczFB2ZwaYoFkl4d4vEQARtcR1ReE+z9rms73G06TqznNwzchd3waYa/4hAcIIF/ibvZF8A407C8HxDs4zPqmlQE+JrntHeOHKBLh1HVB8I7bUG0sMMThXVauEBGHe1+URbLmHSG7O+GVVy7ATllt1wn6/ZFPjex9WlhzVe9oc3FfdTTg6x8YfuOkaX6IHtTwQ4LE1MOXipkynMG5ZDmh3wyY15nRaTh3bmm5lVmOw5rB+J+8t7t2XK+0NIJEtEAC+moWb7UcXdjMVVxBbkzxDZnKGtDW33MCfVNi5XuVDxHL3i84r2BNHDMquxLe9e1jm0e7fleahAaxlaYc++kewuicd9mlSnSqEVw+vSp94+l3NRrIiS1lc+F7gNo9lK/t1SZhDh8Ph303uaweOqalKmWQc1NriSDImLCYPnLxbt/TrU6hNCuK9SmaZjE1RQaS3KXtptcBO8R67oNUxf/L6oGp/ZdUdTaDXDcQ6n3jaXc1CwcmOxAOUP6R7i6uOymAwOIwzg7BNp4alTLa2KrOYK33hoaX5YJIAzTMjlGyD/wD6NTcxjqtGu7ENZk8GJq06DyAYc5jXC9+R87CMhT4nT+4vwxbUNR2IFbN3ju6jKG3pzBdbUg7XtCv3mtyackuSiAMLpUzimfvRPTGtFaGpIUmVMctNmJxo4BOamhKoREgSLgUkoRlilNlLKYVaAkxQFIxNYpQ1U2FBE1P+qUpKbVKWJDZpSdEbSpcsrmsROFwrnuaxglzjAHX6boJSSDigU4R2UuDSWjUwYEX1XpnZzAd1hqcGZYH6buuem6N4fwptKg2lE2OedHE/FI/dkRw/CtaxoEwG+Eax0/Rcbqus8WOn4/maceLQ7G0ad5/PcKemQZ/nZc2nEXtrfT2Q9HwkkTMz76rFaaGhVM3/ACj+fJQ4rCNqeF7Q5pFwYI1t0lOe86i5i5tKEqVKjmuyuLXaCWgj2VxvnglHl3FcD3VapTBkNcQPLb1UdHRbngnAGGnnrtz1HuMkzudo56z1WX4tw00Kz6Z0mWnm3b6ei7uPqIzei919TPop6gNqekyrijD4GVNZXQnNanEK7K5IMt0sJ6UNV2DRHF0jtFKGp5pKakTTYGXJ0qY0UopItSF6WDQllEhif3IVa0TQykKYYTkgatiMLEypE+yY5WRoUBckBXEqFN7HLiErWp7WqNlJHU2qdrEjApGlKkzTCKoVoUwCiCeClMaqHtK3nYfhMN+8PF3Wp/4W7n1+Q6rI8B4WcRWa38Ag1D/h5eZiPdeqU7AAaAadFzevy0tC5fI/FG3Yr5QvC6sOfTdtLm+9x7/NEv5zBKCq0/FnP4ZkjlF1ykk00aA6tTuHSYFo2jeyQNF7W/Xon5obuRpaPdDak6wNY8lIramCyYUADIAJ3/okxDDENME26xNyPT9FLSeATtuRuFFQu9xnaAbWHqhXJYxzIFvf98lR9puG97Sa5o/iM5bt3Hnur2uJESBcXEf0SVWCLEzubfRPhJxakgTytNhWnaLA91WIAhrvE3yOo9DKraZuuzCScbQEmxGsdNk4s91KykTPRPawDqVbkCDiid0ppf1RmQxf0Clp4efJA50GkA0qJT3UjujxSjb9FzWef6INYVUVzqaXuuqsO66ShiyESlYtglQBQ94iK3VCOamR+ILdFU1I5NJhIXroUc9tUISklcmOKNIS5DiUjEwKRit7AxdskBT2pkJwQMciVpSl6YE8BAxibFa5PaloUHOIDQSTsNVoeyXCc2JHetIFPxFpsZPw/X0CTkyxhFt9hsYSZquzPDe4ogfjccz/ADiw8gr1pkKBgvAtOikAIHmvO5JOUrfLOhFUqQ4CTCa7QgevkuFS3zS0zrKXRdgHCMQ6H0z8VIgO/wATT8DgeoHuFaPbY5SBPz2VRjvBVp1hIA/h1P8AI4gNJ/yuv5Eq4NQDlA3/AJosnKku5SIWkgEugkbjfl+adhb3i977/wAkNiqzs4YNAA8jU3JDPSzj6Imk/QSJ/fPRVp2vzIKWEk3j+SiBMybRobQTyRLm8hPzt5pgAOum21/PmhUyzOdtcLmpB+7Dy2Ov6LGspyvSsXhQ+Q4WcCI6EQddV59icOab3MOxI9tCun0s/d0i5LuNYJsNEZQw6hoHSFa0SGjS6Zkk0XFIGOGJ6SjMPg06hTzGVaUJ9UmUnRZX1MJIukpYKNle0MC46+26Idw4+X5JeugXJGXrUIm3mqqrTM300lanHN2NiLDe30VDima/u6djluRqymxdHL5HRAyEfiQZQ/cytkXtuJdmdIXJA4FKAumc3ZjXphuleUgRITJ2xWtT2rmp4CpsOMRCVJTCaAp6TUEnQ2MbY4MStCeCn0qRcQBqTA9UlyH6S+7HYQy6qRacrfPUn109Ffcbrvou7+mL/BUBmC0/CT5H5p2BwndUmt2gQYJvzsia9MvaWOvnaQeRH1XAyZtWfX24+R1oYqx6fVg+H4ziHgOGGBB0h8bciERU49VFn4Z//q5rh+iJwDczWkxItA0BFjdTVMSLgzqLRt7QkyyrV/gvr/JfhfEGbxubGhWbykNN/RymocZZdrqdQWv4CdPIp9R9wbaRHysoKLhmM76X0neEOtP/AF+pPC+IFxviIfRqU6THEvJFxlgG51RPBuLNqU8r7PZ4XMPP/uHMHVDOrQYs5o2kexRnDqLS91SIm22gt8/kmTmljaa+KJ4O92BcN4i6pia0gltspH4Q3wj31WkLyGtkesi88pVThcMG13gAAVB/uaCbe8+hVo4n0+irI4ypxW1IU1pdMiqYtzYik43iQWb+ZsiaJdu2OkgxvqCnU4ICUiDYnT0SG1wkWiPFNgTG+1yFiu0WEeK2Z7cod8JkGQ0AElbcP15ITG4OnW8LpOU84uR9CmYMvhyJVmIoUCVbYfCyFJWwXdOLZlp+E8/5o3BNAC2yyXuDpobRw91b4DDCdLTbn5xKk4bg823urqlw2EFSlwjPlzRjsE4PCNaNFJjGNLTMaIWtXLNVU8R4pIgf1TfGisehR3MccU5yuyj4q2SVQ4i8jldXGLrWM7qoxBABO5t6IIbHTKevqU0VeiIdTlBubda4tMBoyIKkLbJ1Jl76Jy7DZx4xtbgxHNKCiC0FRupkK1KynjcRWJyRqe0IWEhzApmhRtUzEuTHwQoatR2W4OSO+cLaN/Ux+SqOC4Dv6oZJA1ceg/VemUqAptaGizRA5AaLke0Oq0LRHl/odDpsdvUwbD03SNSAITX0vEIsR+zYWRbnFo002uh3Wkk7TY6Ljp7m9APCsR/GqN/7rixFx4XflHsVcuaDM+nSNFTY2WRUEyw5tNWmzx5xPqrcVRlabEO0vrIsI3R5d2pR9UCvJkVWiMoy6z7+iDLTt/P2R9ZoJbzBtqI5yFBVABn35eQ3QxlQaK3GgskNuXQ3yJIE+mvoremzIAGt8MADnZV1PCipUm8NvrcG8ewufMKzq5ojWfSw6J3URqo9+4uE9Tb7EbhmiCQdROxHzVhhaoewEa79CNR7ygqTTJ/LyP6KPh7u7qwNKo9nt29R+Y6pMeGiZVe5bs0FvP15JxMdSpC3ZNj53S9Qkir1IaXGwAk9ANUPgm+C+p8Rnmbx6WHoheLViTTpb1HQRyY3xP8AcCPVWFN+ya46YfiQhxeED2Eb6ggbquwFKZ2j6/v3Vsx0SNUDjTkdMRm+e4/VMxT7EZouFNA3Vu6s0DVYcY4t0Kn/AOo2ibrZizTxppIw5OlcpXZY8XxIkx6rN4itK7GYoncqqrYlDCJohDSqJMXUHNV9WtfpslxFS3X9ygSSnQgHZ1R3VQ5k5z1GnIFmchRHUqcqF+q6iOZJDmhOCYCntUaLTHnDzomRBgoukV1RoOqWpvhjZYlygaV2dONIxbROwb2ipTLvhD2k+Uom9rF006Z6B2V4aKNIPNnugmdp0Hor/vQ4C31VezGMc2WvZBFjII9VLh6rBBDgXdDIj9F5XLqnJzlyd2MVFJIKrGQQ3n6QOmyGqXEaT1U9SpB1+LnGnooMkOAJ000EeaWghtOn/wB0wbai9oQ/CXZWmneGEi+0GWf7Y9lZhzYJ1JmPP1VPSxAFTID4i3P7WP76JkblFoFvey3F+Zj9+aQtJDpgWkmNrDXqSAOpC4POUgxO0W/NVAxDnuLOeu9gQT+YCb0eJSnqn/jHd+viL6jI1Co8vZevgWmAaQNNSSD58/QIxjfiuTtfnyhR022HTTdKbk31EayOWqyzm5ycnyxihpSSBnEzA5R+woMfSJB2IggjUEHXz+ilDw0EnnFxc7WlNquPhIM2mOqKNp2i3TVBHAOJ9+10gB7Dke3kR+h1CtpB3ssBxpj6FT7xSBBkF7TYPA2I/VbLhnEWV6TajD4Xf6gdwUzqMKSWSPD+j8jMnvpfIHhxmxlUj/4qbWDzf43flCs8k9NlW9n6JnEPd8Tqzh6Nho/VWQsbIcr96l2S/QuPAgaFDiqGZpbOunQhTNeCSB8W4lNIOpugVrcszb68SCIIN/RQPxQO35ovtDhiD3jRY2d0OgPqs/3sawuliqUbQMg+piCf6/vqhXVh7KCpiUOa/JPjAByJ31DqmseoRUN01yYkDY510jcS4WDiPIlQuqJneIkiimJUFU3Upco6gXSijmy3QgT2pidT1Vsi5DKamAUVMKVqzM2RFhTcN4YK74mANY+X81ESrrsz4WuMXc6R5AQkZsjhBuPIyMVKSTRZYbszQaSS3yzeIe31Uz+CUSZ7tvkLadAj3ag/u6nc2ZM32XFl1GVu3JnQWPGuyK5+Dp2DGNA31U1Ok38LYtzJUlTKDYyf0XMdEHWdkOttchqKIwbRfoZNkCcH/eGVmRAs6d7EH8iFatoAk3AABN+mqHoQDBkAk631Rwm4pteVAzipbMZxLiAbIa4ZtPI2B/RRcIeWucXggEAAne5356JcXw8d6HCIgg7eICx9f0RxBa2CRE+o9Smyywjh8OPfnzERxt5Ncu3AdTrADUQI8/RK6s25mx6jnyVViy5hBaCbjcQASJJ6RdTUHTIIk8uvKVjWOKVs088Br6rSMsg9dZ5BAtxrWiHHLfR0i0211RbjpI39lT12Z8SwatEudyOWA0e5n0RYlGV2XKNIl4rUaaZZN5nyGuio6HEX4WoDSjKfiYbtIGkcj1Wk4lhA5zIsMpne4Ij5lCV+B03GCHG1jMW8lqwZ8UcemXD7CMuKTdxLrgNQ1KLKlg58vIH+Ikx6aK1d1PT1KouF0DQaKbXeEGw+KATJElEvqOP4pjbb3IWLJplNuL2IsbrcMLRmcRAMRm3KYdjmOv7BVWCYLi4+UnVQ4jCtew23veCT1j9UaSvcnhlxiHsyuzEZSIM9V59jSA5wBkTYjdaOpbwx1nz2WZ4pSyPIixuPVa+jSUmissNMbBy9Pa8eSgzWTc66VGRhBdumGpdQueuYr0lJkr3AqH1XOcoyeitItsqnKN7k5zlGV0EjkykOBU1MIZhU9NykkFBoMplENCHpOsi8LSL3BrdT+ysk9tzfj3RNgMGajo23K0NGllsLCMo0sJXYOkKbMgkEmZRGGblJzXtqBuuVmza78jbDHpJatQjLPl7X+RUwrzoI8lWY6p4C5ps1wPO2jvn+SJpVZAA8/dZnD3UzSnewVnJE8rJ9QENgefn5Id2oJ216oqnBmNzY8glS2CIcVUim1oF3G53ga+9h6lMqmS3UQROlwnYggmQfDoJ6fzlMLpJvNv2AjXBKCm1xnLZ6jzndHPZIOh5xf5qppOm8XVpQdLDYcoNzOvySpquCUDONoItH7/NMpNtNxzv9E5zIPSfISnspkCNJExp5qr2LqjsWfASIjndQ8Opwc34n6beEafP803HmYZGv6aonDVHGBEgaK6qH4kvcl4k7LTJaPE3xRzg3b0kSEP8AeM8ObdrhblBGyPNO8j1VNhXhtTuzEAl7J2v4o9fn0Q4kpRfwKumHMqSYNhEbLqc3M22Gv5JX2dJ9BH6pzj7HlseqotkJbrFr8/QKGmXNEEC+uuu3miCy8DzN7dU0uk9Tboj7FLkgrPAPiAv+9EDxnC52ERdtx5byjniSARM+08x1UVUmfyTIPS00W1qTTMWFE4o7iuHyPPI3H0QDiu5jakrRy5qnQrSnwmsCdCtkiMKbm6FOld3avYplHKRW39nqvOn/AKnf8Vw7P1udP/U7/itviw8zB9i6j7j/ACKpqla5WH9n63Nn+p3/ABThwGrzZ7u/4qnkh5hx6PqF/owSi7ZbngnCzSZmMZnD9hUfBuFd2/NUgx8IF78zIC0P3vz/AC0XL62Up+7Dg6fTdLkirkiX4ZkSTZttPUpMNVyl0ixNlE/FgyTMzbkmUsTBMzdYfBnW6NXhT8gh7dQRZ0g2tB3QnCgcrmO+Jj8p8tj7FTnFi0SL3/ZQznxWzt0c0BwOuZpsR6fJFHHOmmi/DnadFiCbskazKlo1oaQNYifPVBDFDqOcQpamNZsDp0190p4Z+Q3RLyGvA9tuXRJRfca/ySNxgg2N0jcU0GY/IIvDn5F6JeQfQp63gR66orBVRnIJmW22uFUsxbb/ABew+qbUxTZa5shzTIsPrp9UH2ecnugHCXZF/XYL/mBb+qYI3JNvI+korgLRjahp04a8Mz+OwIBAMRPMK1rdm3Mzg1aAexheW53FzWtAzOLQyQPE3bcJUOj6iS2gxGXqMeKWmcqZj8RUmodTsN43KKpkbH4dOZ6K04J2Sr4imK1N9LKSd6guDeJpgx5hWP8AYTFAE5qFhaXvj1ORaZ9FnW2h7Cl1nT/fRUUq4O8GEDxeifC9urTPnzHzWn4f2IxWXxuoEybtc+NdpYqbtLg/ub206rpLm5gGeKBMXmNb+yR9jz45XpYzH1GLK9MHb8gOi8ObmFxtMhSVzYRr5TIGqpsLjGszC+UzGk3Pn5oocWZyd00+qGXTZE9o7GvRJ9iarWAlx8uszAQ7HeEk3vOkn0UGMxzXERMAzoNdvTU+yYMU285vSPqmrBOuAVCXkG1avhB66xKZUcJBm+/K/wAkNUxjTsdZjT8wU2rimnYq1gn5F6JeRHjMO2o0tJg6tKy9ekQ4tIgiy09SqCZ3QGPwwcczdd5stvT6obNbCM3TylukU5SFGu4e/m33P0Tf+mv5t9z9Fqsz/Z8n3QUhdARY4c7mPc/RN/6Y/mPc/RQrwMn3TbdkeH0qxqiqxzsoa5uVxbHxZhYGZta3wq4xPAKQB7ujJLTGc1D4jnLQS2LfAPIHdY3D4p7JyGJsbA/MIgcXraZ/9tPb/wBUSlFKmjdlwZZTcoypeVs7jVAMr1GhoaAbN8VmkBzQc15giesoFSV6znuLnGXG5NhPso0D5NcE1FJnLly5UEcuXLlCHLly5QhyvOB4jCNpxiGFz+8JaQLBvcuAzeE5m5yPCIMwZsqNcrToDJBTjpba/A1VVvC7QapEN0NSTLi1wOYRmDS19rSwgaoY0cCcRVylxw7aWdvic0l7MpLG54cc3ibe4zTss8uRavghK6ev95fNmnxNPhsOyOqSKcgHvfE/LUgXFnZjSJ/DYwdU7h2BwP3alVru8bnlrgKjs2lWJpslzacil4gJueiyy5TV8ER9O6pTl+e5q+G8Uw9HG4R+GBaxrnMqEzLm1K1RrS6eTHMdPkPwwtrjG/35xqeAulhfoRShuVmlmu8RLzocwBBavH3CRC9Op9rnVGUX5XMqNp5S9r2+IODc8tfTIuWtI3EcpB19JnUG9RxfbPs+eRQlittc77833+YTwRr21HTTyNDf4tNrgaWbvaX3eAC6CR3knUiJmytn0wG5SD8OmtmNLXuE6SWiZF87dFW4Xti2mwU24fwgRerJPMkllyU4dtWgz930GUfxLATJAGToPZTqZRzT1J18jkYeh6zFFRV/NxLalTh7IAbDwDrEl0ggRqc4bJH4ddCsVxjF4bE18fUr0y4UfA2oHVJAH8NjWNb4ZNXMS51oI6q7xPbkNY4twzQWtJb4xYx/kXlDajoIzHxfFc+KDPi53vdZ5NRVLc7Hs3o8zcpZW09kqe/Nvj8PqNC5cuST0Ry5cuUIcrLs1Qa/F4djwHNdVaHNOhBNwVWqTD13Mc17CWuaZaRqCNCFa5AyRcotLmj0bFcGANsHQHQsYQLaAktm8jfQHdDjhovOEw//ANdP/wDVZf8AtZjf/Jqf7fou/tZjf/Jqf7fotn2jH908q/YXXN39pf8A2l/BuMBwKgW1HVcPQY5uHa+Mksae9xAzBoJmWNb7BWuD7N4Z9Njm4TDPlo8QkCfxQINpXmA7UYwOLvvFTMQGk+G4aSQNNi53unN7WY0CBiagHIZQPkgWXHd6f4NT9ldbSSzcJd3dpV9T1Gp2bwrTBwFPzaA4ddAvJO0dFrMViGMAa1tV7WgaABxAARf9rsd/5VT/AG/RVGIrOe5z3kuc4kuJ1JNySl5ckZL3VRv9n9Hn6eTeWeq15v8Ac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xQTEhQUExQWFhUXFx0XFxcXFxQXFxcYFxcXGBUYGBcYHCggHBolHRcXITEhJSkrLi4uFx8zODMsNygtLisBCgoKDg0OGxAQGiwkHyYsLCwsLCwsLCwsLCwsLCwsLCwsLCwsLCwsLCwsLCwsLCwsLCwsLCwsLCwsLCwsLCwsLP/AABEIAL0BCwMBIgACEQEDEQH/xAAbAAABBQEBAAAAAAAAAAAAAAAEAQIDBQYAB//EAEEQAAEDAgQDBgMGAwcEAwEAAAEAAhEDIQQSMUEFUWEGEyJxgZEysdEHFEKhwfAj4fEWJGJykqLSFVJUgkOT0xf/xAAaAQACAwEBAAAAAAAAAAAAAAACAwABBAUG/8QAMhEAAgIBAwIDBQgCAwAAAAAAAAECEQMSITEEQRNR8AUiYYGhFFJxkbHB0eEyQiOS8f/aAAwDAQACEQMRAD8A8bSppCRqs0XuPlSNco04IWMjZICmlOhLCEZVjIShqUhK1QiRxBUjAnJSELYemiJyQLnLgFYIuVK0J7UqGxiVjA1cQngJ0KrJpG4bDOqPbTb8TnBo9d/TX0XrHEOA0qlE04aCGhrXwJBA8JtdY7sNgZqmsR4WjKOrjBt5D5r0MCRbpH7K4/tHqH4iUXx+pt6bHUW33PGcTRcxzmuF2kg+YMKILW9vuF5agrt+GpZ3R4GvqB+XVZUBdLBlWTGpIVOGmVDcqXKnwkhNsGhmVSwnsbupAxA5BwgRNCmaE3IngIG7GJUJUCGqKZzlGRKuIM9wcpcpUwYnZbJmoUoAzmpvdqZzVxRJguKISxNyoiE7KpqB0JlcvQexXZMY3hWM7unTOJ79jab3kNLWgU3OAdsCC7zlefBaHAdpBT4bisF3bi6tVZUDwRDQ0szAjX8H5o8ik17vmjEzW8W7APpcOwlI0qX32rju77xrgZY+nWIDnj8IyAkbZULjvs0a1rzRx1Kq6jUYzEtyFvchzsrn/GZDbki1muvIhVXCu2xw+DwtCnTPeYfF/ec5IyOaW1GlkagnvCCeiteOdu8M+himYTCOo1cYf7xUc/MDrmyCd5dy+ImJSKyp165LjYNjvs5r02493eBwwZbHgI74Foe4i5ywxwMXvbqqXtd2fOBrNouqCo7umVHwCMjnzLDczEAzuHCwWypfapfCF9EkU2Obivh/jONMMa4e0wecbLC9oeKOxeJrYh1jVeXRrlboxvWGho9FcPEv3vXrkdHVe5scD9mHeMof32m2tXoCtTpGk69gXAuDtBmbeJ1tZBY77O3AYV2GxNPEjEVjQkNLAx7Q4uNyczQGPJNj4bAyiMH9obWYnA1TQcRhcMaDgHCXktjM21hYa8yguHduzQw+FpspfxMPinYiS7wva8VA5mkgxVcJ2gFCvF9V8f6B94K4x9njKWHxNeljqdf7taoxtMgh+YBzCc5iJ5bEWR+K+zANNWk3G034hlLvhR7pzS5nMuzmL20OxtKF4x28wjsNjKOGwb6T8WQ+o81AZqF0uJF7awBF3GwTj9obHcQq4vuHQ/CHDhmYSHEtdmJiIkR5eyF+LX/nw/suMpdiKn9nTn1aLBXb3NTDfefvGQ5WtAGZuXNeC5l5FnTFoVT9nfCKWIx9GnWLe7u7K4OIqkaU7c5m+zStO/jb6HAKVIvBfXc+myDLmUA/+Jm9fD0DwNlj+zfFBhcVRrlpcKb8xaDBIggwed1FKbTG6XJM1eJ+z6g9+LqjHUaWHo1ywnu3EU5M93JePE0ua2BM+dk/Hdln4pvCqFLuAH0HvNVtMsPdtLP4lSTLyQ5treJx01FLi+1IfhcdQ7sg4rFfeA7MIYM7XZSNz4APUo3h/wBoBouwBbRJ+7UHUKoLh/Ea/JdpixHdtN/Lqq9/1+ADjNC4zsAwUqVWhjadenUxFPDhzaZABqOyFx8Z0J03F5UnE/s5yMxHc4tlathy3vKQpuYQH/D4i4+Ii8RFiJS4rtzhW0aVDC4N1KnTxVPEQagObI4PcLyQSRAuQAB5Kz7NcdNatxGu2kWtxLqeWXCW93PS5g+6XknOEXJ/sHBZJOjR8H7HCk1lAVmiq1gc5mUkyZuTOso0YLvaWDawAF7XknTQtMuI1iSrcVQx33h7ac5INRtQnMYENayLuNhz2uqTD8VLO4hoPctc03nNmjaLRC5eTSncu/8AQ6E8k+O38P8AobxDsuK1PJnzMqHuySx1MtOocA7XSx8l5V2z7LswLmMbiBVc6czTTdSezLF4JMtN4PTfVet1eIMLmxScW5szs9Wo7YgASYbczPRZP7WK/fYekQA0UXz4nFzyH+Gzztpa8+i0dJlhCelPZltZm05L9DLdn+yTa2GOKxGKZhaGfu2Oc0vL3bwA4QNb30OkSj+HdgGvZ3j8bRpsqVTSw7sjiK5BLQRLhlBIMa/KROz/AGqoMwhweNwzq9EVO9pljyxzXHUEggxJN5/Eeis8B20wwospVsEXsoVTVwoFV38PxFzWvcbuAneQbWst8ta9IU3kb2/bgYOwAbUxjamLZTp4Q089Q0nEOFRjak5Q+QQHAReTyVV2q7OnB1WM7wVWVKYqMeAW5mkkaSeXPQhWnF+2TazeItFJw++GkW+Ifw+6axpzWuSGTbmq7tPx0Yv7vDCzuaDaRkg5i3Vw5BLuXc0YlltauPl5fyGYLsPUrfcnU6gczFB2ZwaYoFkl4d4vEQARtcR1ReE+z9rms73G06TqznNwzchd3waYa/4hAcIIF/ibvZF8A407C8HxDs4zPqmlQE+JrntHeOHKBLh1HVB8I7bUG0sMMThXVauEBGHe1+URbLmHSG7O+GVVy7ATllt1wn6/ZFPjex9WlhzVe9oc3FfdTTg6x8YfuOkaX6IHtTwQ4LE1MOXipkynMG5ZDmh3wyY15nRaTh3bmm5lVmOw5rB+J+8t7t2XK+0NIJEtEAC+moWb7UcXdjMVVxBbkzxDZnKGtDW33MCfVNi5XuVDxHL3i84r2BNHDMquxLe9e1jm0e7fleahAaxlaYc++kewuicd9mlSnSqEVw+vSp94+l3NRrIiS1lc+F7gNo9lK/t1SZhDh8Ph303uaweOqalKmWQc1NriSDImLCYPnLxbt/TrU6hNCuK9SmaZjE1RQaS3KXtptcBO8R67oNUxf/L6oGp/ZdUdTaDXDcQ6n3jaXc1CwcmOxAOUP6R7i6uOymAwOIwzg7BNp4alTLa2KrOYK33hoaX5YJIAzTMjlGyD/wD6NTcxjqtGu7ENZk8GJq06DyAYc5jXC9+R87CMhT4nT+4vwxbUNR2IFbN3ju6jKG3pzBdbUg7XtCv3mtyackuSiAMLpUzimfvRPTGtFaGpIUmVMctNmJxo4BOamhKoREgSLgUkoRlilNlLKYVaAkxQFIxNYpQ1U2FBE1P+qUpKbVKWJDZpSdEbSpcsrmsROFwrnuaxglzjAHX6boJSSDigU4R2UuDSWjUwYEX1XpnZzAd1hqcGZYH6buuem6N4fwptKg2lE2OedHE/FI/dkRw/CtaxoEwG+Eax0/Rcbqus8WOn4/maceLQ7G0ad5/PcKemQZ/nZc2nEXtrfT2Q9HwkkTMz76rFaaGhVM3/ACj+fJQ4rCNqeF7Q5pFwYI1t0lOe86i5i5tKEqVKjmuyuLXaCWgj2VxvnglHl3FcD3VapTBkNcQPLb1UdHRbngnAGGnnrtz1HuMkzudo56z1WX4tw00Kz6Z0mWnm3b6ei7uPqIzei919TPop6gNqekyrijD4GVNZXQnNanEK7K5IMt0sJ6UNV2DRHF0jtFKGp5pKakTTYGXJ0qY0UopItSF6WDQllEhif3IVa0TQykKYYTkgatiMLEypE+yY5WRoUBckBXEqFN7HLiErWp7WqNlJHU2qdrEjApGlKkzTCKoVoUwCiCeClMaqHtK3nYfhMN+8PF3Wp/4W7n1+Q6rI8B4WcRWa38Ag1D/h5eZiPdeqU7AAaAadFzevy0tC5fI/FG3Yr5QvC6sOfTdtLm+9x7/NEv5zBKCq0/FnP4ZkjlF1ykk00aA6tTuHSYFo2jeyQNF7W/Xon5obuRpaPdDak6wNY8lIramCyYUADIAJ3/okxDDENME26xNyPT9FLSeATtuRuFFQu9xnaAbWHqhXJYxzIFvf98lR9puG97Sa5o/iM5bt3Hnur2uJESBcXEf0SVWCLEzubfRPhJxakgTytNhWnaLA91WIAhrvE3yOo9DKraZuuzCScbQEmxGsdNk4s91KykTPRPawDqVbkCDiid0ppf1RmQxf0Clp4efJA50GkA0qJT3UjujxSjb9FzWef6INYVUVzqaXuuqsO66ShiyESlYtglQBQ94iK3VCOamR+ILdFU1I5NJhIXroUc9tUISklcmOKNIS5DiUjEwKRit7AxdskBT2pkJwQMciVpSl6YE8BAxibFa5PaloUHOIDQSTsNVoeyXCc2JHetIFPxFpsZPw/X0CTkyxhFt9hsYSZquzPDe4ogfjccz/ADiw8gr1pkKBgvAtOikAIHmvO5JOUrfLOhFUqQ4CTCa7QgevkuFS3zS0zrKXRdgHCMQ6H0z8VIgO/wATT8DgeoHuFaPbY5SBPz2VRjvBVp1hIA/h1P8AI4gNJ/yuv5Eq4NQDlA3/AJosnKku5SIWkgEugkbjfl+adhb3i977/wAkNiqzs4YNAA8jU3JDPSzj6Imk/QSJ/fPRVp2vzIKWEk3j+SiBMybRobQTyRLm8hPzt5pgAOum21/PmhUyzOdtcLmpB+7Dy2Ov6LGspyvSsXhQ+Q4WcCI6EQddV59icOab3MOxI9tCun0s/d0i5LuNYJsNEZQw6hoHSFa0SGjS6Zkk0XFIGOGJ6SjMPg06hTzGVaUJ9UmUnRZX1MJIukpYKNle0MC46+26Idw4+X5JeugXJGXrUIm3mqqrTM300lanHN2NiLDe30VDima/u6djluRqymxdHL5HRAyEfiQZQ/cytkXtuJdmdIXJA4FKAumc3ZjXphuleUgRITJ2xWtT2rmp4CpsOMRCVJTCaAp6TUEnQ2MbY4MStCeCn0qRcQBqTA9UlyH6S+7HYQy6qRacrfPUn109Ffcbrvou7+mL/BUBmC0/CT5H5p2BwndUmt2gQYJvzsia9MvaWOvnaQeRH1XAyZtWfX24+R1oYqx6fVg+H4ziHgOGGBB0h8bciERU49VFn4Z//q5rh+iJwDczWkxItA0BFjdTVMSLgzqLRt7QkyyrV/gvr/JfhfEGbxubGhWbykNN/RymocZZdrqdQWv4CdPIp9R9wbaRHysoKLhmM76X0neEOtP/AF+pPC+IFxviIfRqU6THEvJFxlgG51RPBuLNqU8r7PZ4XMPP/uHMHVDOrQYs5o2kexRnDqLS91SIm22gt8/kmTmljaa+KJ4O92BcN4i6pia0gltspH4Q3wj31WkLyGtkesi88pVThcMG13gAAVB/uaCbe8+hVo4n0+irI4ypxW1IU1pdMiqYtzYik43iQWb+ZsiaJdu2OkgxvqCnU4ICUiDYnT0SG1wkWiPFNgTG+1yFiu0WEeK2Z7cod8JkGQ0AElbcP15ITG4OnW8LpOU84uR9CmYMvhyJVmIoUCVbYfCyFJWwXdOLZlp+E8/5o3BNAC2yyXuDpobRw91b4DDCdLTbn5xKk4bg823urqlw2EFSlwjPlzRjsE4PCNaNFJjGNLTMaIWtXLNVU8R4pIgf1TfGisehR3MccU5yuyj4q2SVQ4i8jldXGLrWM7qoxBABO5t6IIbHTKevqU0VeiIdTlBubda4tMBoyIKkLbJ1Jl76Jy7DZx4xtbgxHNKCiC0FRupkK1KynjcRWJyRqe0IWEhzApmhRtUzEuTHwQoatR2W4OSO+cLaN/Ux+SqOC4Dv6oZJA1ceg/VemUqAptaGizRA5AaLke0Oq0LRHl/odDpsdvUwbD03SNSAITX0vEIsR+zYWRbnFo002uh3Wkk7TY6Ljp7m9APCsR/GqN/7rixFx4XflHsVcuaDM+nSNFTY2WRUEyw5tNWmzx5xPqrcVRlabEO0vrIsI3R5d2pR9UCvJkVWiMoy6z7+iDLTt/P2R9ZoJbzBtqI5yFBVABn35eQ3QxlQaK3GgskNuXQ3yJIE+mvoremzIAGt8MADnZV1PCipUm8NvrcG8ewufMKzq5ojWfSw6J3URqo9+4uE9Tb7EbhmiCQdROxHzVhhaoewEa79CNR7ygqTTJ/LyP6KPh7u7qwNKo9nt29R+Y6pMeGiZVe5bs0FvP15JxMdSpC3ZNj53S9Qkir1IaXGwAk9ANUPgm+C+p8Rnmbx6WHoheLViTTpb1HQRyY3xP8AcCPVWFN+ya46YfiQhxeED2Eb6ggbquwFKZ2j6/v3Vsx0SNUDjTkdMRm+e4/VMxT7EZouFNA3Vu6s0DVYcY4t0Kn/AOo2ibrZizTxppIw5OlcpXZY8XxIkx6rN4itK7GYoncqqrYlDCJohDSqJMXUHNV9WtfpslxFS3X9ygSSnQgHZ1R3VQ5k5z1GnIFmchRHUqcqF+q6iOZJDmhOCYCntUaLTHnDzomRBgoukV1RoOqWpvhjZYlygaV2dONIxbROwb2ipTLvhD2k+Uom9rF006Z6B2V4aKNIPNnugmdp0Hor/vQ4C31VezGMc2WvZBFjII9VLh6rBBDgXdDIj9F5XLqnJzlyd2MVFJIKrGQQ3n6QOmyGqXEaT1U9SpB1+LnGnooMkOAJ000EeaWghtOn/wB0wbai9oQ/CXZWmneGEi+0GWf7Y9lZhzYJ1JmPP1VPSxAFTID4i3P7WP76JkblFoFvey3F+Zj9+aQtJDpgWkmNrDXqSAOpC4POUgxO0W/NVAxDnuLOeu9gQT+YCb0eJSnqn/jHd+viL6jI1Co8vZevgWmAaQNNSSD58/QIxjfiuTtfnyhR022HTTdKbk31EayOWqyzm5ycnyxihpSSBnEzA5R+woMfSJB2IggjUEHXz+ilDw0EnnFxc7WlNquPhIM2mOqKNp2i3TVBHAOJ9+10gB7Dke3kR+h1CtpB3ssBxpj6FT7xSBBkF7TYPA2I/VbLhnEWV6TajD4Xf6gdwUzqMKSWSPD+j8jMnvpfIHhxmxlUj/4qbWDzf43flCs8k9NlW9n6JnEPd8Tqzh6Nho/VWQsbIcr96l2S/QuPAgaFDiqGZpbOunQhTNeCSB8W4lNIOpugVrcszb68SCIIN/RQPxQO35ovtDhiD3jRY2d0OgPqs/3sawuliqUbQMg+piCf6/vqhXVh7KCpiUOa/JPjAByJ31DqmseoRUN01yYkDY510jcS4WDiPIlQuqJneIkiimJUFU3Upco6gXSijmy3QgT2pidT1Vsi5DKamAUVMKVqzM2RFhTcN4YK74mANY+X81ESrrsz4WuMXc6R5AQkZsjhBuPIyMVKSTRZYbszQaSS3yzeIe31Uz+CUSZ7tvkLadAj3ag/u6nc2ZM32XFl1GVu3JnQWPGuyK5+Dp2DGNA31U1Ok38LYtzJUlTKDYyf0XMdEHWdkOttchqKIwbRfoZNkCcH/eGVmRAs6d7EH8iFatoAk3AABN+mqHoQDBkAk631Rwm4pteVAzipbMZxLiAbIa4ZtPI2B/RRcIeWucXggEAAne5356JcXw8d6HCIgg7eICx9f0RxBa2CRE+o9Smyywjh8OPfnzERxt5Ncu3AdTrADUQI8/RK6s25mx6jnyVViy5hBaCbjcQASJJ6RdTUHTIIk8uvKVjWOKVs088Br6rSMsg9dZ5BAtxrWiHHLfR0i0211RbjpI39lT12Z8SwatEudyOWA0e5n0RYlGV2XKNIl4rUaaZZN5nyGuio6HEX4WoDSjKfiYbtIGkcj1Wk4lhA5zIsMpne4Ij5lCV+B03GCHG1jMW8lqwZ8UcemXD7CMuKTdxLrgNQ1KLKlg58vIH+Ikx6aK1d1PT1KouF0DQaKbXeEGw+KATJElEvqOP4pjbb3IWLJplNuL2IsbrcMLRmcRAMRm3KYdjmOv7BVWCYLi4+UnVQ4jCtew23veCT1j9UaSvcnhlxiHsyuzEZSIM9V59jSA5wBkTYjdaOpbwx1nz2WZ4pSyPIixuPVa+jSUmissNMbBy9Pa8eSgzWTc66VGRhBdumGpdQueuYr0lJkr3AqH1XOcoyeitItsqnKN7k5zlGV0EjkykOBU1MIZhU9NykkFBoMplENCHpOsi8LSL3BrdT+ysk9tzfj3RNgMGajo23K0NGllsLCMo0sJXYOkKbMgkEmZRGGblJzXtqBuuVmza78jbDHpJatQjLPl7X+RUwrzoI8lWY6p4C5ps1wPO2jvn+SJpVZAA8/dZnD3UzSnewVnJE8rJ9QENgefn5Id2oJ216oqnBmNzY8glS2CIcVUim1oF3G53ga+9h6lMqmS3UQROlwnYggmQfDoJ6fzlMLpJvNv2AjXBKCm1xnLZ6jzndHPZIOh5xf5qppOm8XVpQdLDYcoNzOvySpquCUDONoItH7/NMpNtNxzv9E5zIPSfISnspkCNJExp5qr2LqjsWfASIjndQ8Opwc34n6beEafP803HmYZGv6aonDVHGBEgaK6qH4kvcl4k7LTJaPE3xRzg3b0kSEP8AeM8ObdrhblBGyPNO8j1VNhXhtTuzEAl7J2v4o9fn0Q4kpRfwKumHMqSYNhEbLqc3M22Gv5JX2dJ9BH6pzj7HlseqotkJbrFr8/QKGmXNEEC+uuu3miCy8DzN7dU0uk9Tboj7FLkgrPAPiAv+9EDxnC52ERdtx5byjniSARM+08x1UVUmfyTIPS00W1qTTMWFE4o7iuHyPPI3H0QDiu5jakrRy5qnQrSnwmsCdCtkiMKbm6FOld3avYplHKRW39nqvOn/AKnf8Vw7P1udP/U7/itviw8zB9i6j7j/ACKpqla5WH9n63Nn+p3/ABThwGrzZ7u/4qnkh5hx6PqF/owSi7ZbngnCzSZmMZnD9hUfBuFd2/NUgx8IF78zIC0P3vz/AC0XL62Up+7Dg6fTdLkirkiX4ZkSTZttPUpMNVyl0ixNlE/FgyTMzbkmUsTBMzdYfBnW6NXhT8gh7dQRZ0g2tB3QnCgcrmO+Jj8p8tj7FTnFi0SL3/ZQznxWzt0c0BwOuZpsR6fJFHHOmmi/DnadFiCbskazKlo1oaQNYifPVBDFDqOcQpamNZsDp0190p4Z+Q3RLyGvA9tuXRJRfca/ySNxgg2N0jcU0GY/IIvDn5F6JeQfQp63gR66orBVRnIJmW22uFUsxbb/ABew+qbUxTZa5shzTIsPrp9UH2ecnugHCXZF/XYL/mBb+qYI3JNvI+korgLRjahp04a8Mz+OwIBAMRPMK1rdm3Mzg1aAexheW53FzWtAzOLQyQPE3bcJUOj6iS2gxGXqMeKWmcqZj8RUmodTsN43KKpkbH4dOZ6K04J2Sr4imK1N9LKSd6guDeJpgx5hWP8AYTFAE5qFhaXvj1ORaZ9FnW2h7Cl1nT/fRUUq4O8GEDxeifC9urTPnzHzWn4f2IxWXxuoEybtc+NdpYqbtLg/ub206rpLm5gGeKBMXmNb+yR9jz45XpYzH1GLK9MHb8gOi8ObmFxtMhSVzYRr5TIGqpsLjGszC+UzGk3Pn5oocWZyd00+qGXTZE9o7GvRJ9iarWAlx8uszAQ7HeEk3vOkn0UGMxzXERMAzoNdvTU+yYMU285vSPqmrBOuAVCXkG1avhB66xKZUcJBm+/K/wAkNUxjTsdZjT8wU2rimnYq1gn5F6JeRHjMO2o0tJg6tKy9ekQ4tIgiy09SqCZ3QGPwwcczdd5stvT6obNbCM3TylukU5SFGu4e/m33P0Tf+mv5t9z9Fqsz/Z8n3QUhdARY4c7mPc/RN/6Y/mPc/RQrwMn3TbdkeH0qxqiqxzsoa5uVxbHxZhYGZta3wq4xPAKQB7ujJLTGc1D4jnLQS2LfAPIHdY3D4p7JyGJsbA/MIgcXraZ/9tPb/wBUSlFKmjdlwZZTcoypeVs7jVAMr1GhoaAbN8VmkBzQc15giesoFSV6znuLnGXG5NhPso0D5NcE1FJnLly5UEcuXLlCHLly5QhyvOB4jCNpxiGFz+8JaQLBvcuAzeE5m5yPCIMwZsqNcrToDJBTjpba/A1VVvC7QapEN0NSTLi1wOYRmDS19rSwgaoY0cCcRVylxw7aWdvic0l7MpLG54cc3ibe4zTss8uRavghK6ev95fNmnxNPhsOyOqSKcgHvfE/LUgXFnZjSJ/DYwdU7h2BwP3alVru8bnlrgKjs2lWJpslzacil4gJueiyy5TV8ER9O6pTl+e5q+G8Uw9HG4R+GBaxrnMqEzLm1K1RrS6eTHMdPkPwwtrjG/35xqeAulhfoRShuVmlmu8RLzocwBBavH3CRC9Op9rnVGUX5XMqNp5S9r2+IODc8tfTIuWtI3EcpB19JnUG9RxfbPs+eRQlittc77833+YTwRr21HTTyNDf4tNrgaWbvaX3eAC6CR3knUiJmytn0wG5SD8OmtmNLXuE6SWiZF87dFW4Xti2mwU24fwgRerJPMkllyU4dtWgz930GUfxLATJAGToPZTqZRzT1J18jkYeh6zFFRV/NxLalTh7IAbDwDrEl0ggRqc4bJH4ddCsVxjF4bE18fUr0y4UfA2oHVJAH8NjWNb4ZNXMS51oI6q7xPbkNY4twzQWtJb4xYx/kXlDajoIzHxfFc+KDPi53vdZ5NRVLc7Hs3o8zcpZW09kqe/Nvj8PqNC5cuST0Ry5cuUIcrLs1Qa/F4djwHNdVaHNOhBNwVWqTD13Mc17CWuaZaRqCNCFa5AyRcotLmj0bFcGANsHQHQsYQLaAktm8jfQHdDjhovOEw//ANdP/wDVZf8AtZjf/Jqf7fou/tZjf/Jqf7fotn2jH908q/YXXN39pf8A2l/BuMBwKgW1HVcPQY5uHa+Mksae9xAzBoJmWNb7BWuD7N4Z9Njm4TDPlo8QkCfxQINpXmA7UYwOLvvFTMQGk+G4aSQNNi53unN7WY0CBiagHIZQPkgWXHd6f4NT9ldbSSzcJd3dpV9T1Gp2bwrTBwFPzaA4ddAvJO0dFrMViGMAa1tV7WgaABxAARf9rsd/5VT/AG/RVGIrOe5z3kuc4kuJ1JNySl5ckZL3VRv9n9Hn6eTeWeq15v8Ac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xQSERQUERQWFhQWGBgWFxcWGBccHBwYGB0XGhccFhwYHSghGBwlHBwaITEhJikrLi4uHh80ODMsNygtLisBCgoKDg0OGxAQGy8kICQsLywsLCwsNCwsLCwsLCwsLCwsLCwsLCwsLCwsLCwsLCwsLCwsLCwsLCwsLCwsLCwsLP/AABEIAL0A0AMBEQACEQEDEQH/xAAcAAABBQEBAQAAAAAAAAAAAAAAAwQFBgcBAgj/xABGEAACAQIEAgUFDAgGAwEAAAABAgMAEQQFEiEGMQcTQVFhIjJxgZEUFhdCUlRykpOhsdIjNGJzgrLB0RUkMzVT8EPh8UT/xAAaAQEAAwEBAQAAAAAAAAAAAAAAAwQFAgEG/8QANxEAAQMDAgQDBwQCAgIDAAAAAQACAwQRIRIxBRNBURRhcRUiMlKBwfAzkaGxNOHR8SNyJDVC/9oADAMBAAIRAxEAPwDcaIiiIoiKIqHxl0kRYQmKACaYbHfyFPiR5x8B7au09G6TLsBRuktsqxFl2dZj5TyNDGeQLGMWPcq+UR6asa6aHAFz+65s5yVHRFOd2xiX+g5+8tXntBnypyj3Xfgfm+dp9m356e0G/KnKPdHwPzfO0+zb89PaDflTlHuj4H5vnafZt+entBvypyj3XPggm+eJ9m356e0G/KnKPdHwQTfPE+zb89PaDflTlHuj4IJvnifZt+entBvypyj3R8EE3zxPs2/PT2g35U5R7o+CCb54n2bfnp7Qb8qco90fBBN87T7Nvz09oN+VOUe6Pggm+eJ9m356e0G/KnKPdHwQTfO0+zb89PaDflTlHuj4IJvnifZt+entBvypyj3R8D83ztPs2/PT2g35U5R7rvwPzfO0+zb89PaDflTlHuj4H5vnafZt+entBvypyj3XPghnG64tL/QYfeGp7QZ8qco90lJlOdZd5UcjTRjmFYyCw/YfceqvddNNgix/ZLOarJwd0lR4phFiVEMpNgb+Qx7t91Pgarz0TmZbkLpsl8FX+qSkRREURFEWf9KvFpwsYw8B/TSg3I5qnLa3xmOwq7R04edTtgo5HWwu9HvASYVFnxKhsQ24BFxH4DvbvNKqqMh0t2RjLZKv1UlIu0RFERREURFERREURFERREURFERREURFERREURFEXKIqN0g8BJi0aaABMSATsNpPBvHuNXKaqMZ0u2/pRvZfZNeijixp1bC4gnrYh5JbmyjYhr/GU/8Adq6rIAw627FGOvgrRKoqRFEXKIsd4bj/AMQz2WWTdIWZwD+wdEfqvc1qzHlU4aOqhHvOWx1lKZFERREURFERREURFERREURFERREURFERREURFERREURFERRFjnGcfuDOoMRHsspV2A8Tol9oN61YDzactPRQuw4FbHWUpkURcNEWQ9DH67jPoD+dq1K/wDTb+dFDFuVr9ZamVVmzmZsY8PWxwBSgQOlzKDzsxIA7hV9sDBCH2Lr3vY7LLdUyGoMeoNta1x8SVh4rHW4lXjdUgsdWlvG+v5N9rDt3rk0Z0sIIu78/wC122vGuQOaQG+X99vLunQ4niKgosjFiQiqh1MFAJZR8nfnUfhXg2JAtvnZSCujIu0E32Ft/P081xuKoPI09Y5dC6hELEgEgiw5EEGvfCSZvYWNslDXxWBFzcXFhdem4ng0ROmtzLfQiKSx0+dsO6vBSSaiDi299kNdFpa4XOrYAXKY43jJAsbQxu4aXqjdWFrWvYW3bfZe3fuqVlE4khxAsL/nl5qGTiTQAWAm7rbfmewSEHFHV4jFdd1hjUxFQIz5AZSW12Hk725106k1Rs0Wub9d/RcNr9Esmu9ha2NrjN+31UxnOYaBhysmkSTRqCF1ag1/J5+TfvqvDHcuBF7A/RXKiXSGEOtdwG1736f7SHvsg1W/SW1mMvoOlWvaxblXXg5LdNr2vmyj9oQ3tne17YB9U8zTOo4GRHDlpNWkIpYnTa4AHbvUcUDpASNh3U01UyEhrr3O1hdIw8QxvF1iJK1mKMgQ6lYC5DD4vpNdGmc12kkd73wuG1jHM1NBObWtkHz7JKTivDhI3u5EuvSApJulgVI77kbV0KOQkjt91yeIQhrXZ969sduiQj4rHXyRtFIERNerS1+VzqFvJFu3tNdmj9wOBFybKMcQHNLC02Avt/fZO8DxLDK6oNa611IXQqrAc9JPO1RvpXsaSbY3ypY66KRwaL5FxcWuvMXE8LHk4BV2RipAcILtoJ52FDSPHbz8r9142uiJtnqRje29kmnFkDKGUSHUVVAEPlsQTZe+1t+7aujRyA2NvPOy5HEYiLi+cDG/p90zxPETJiwGEvVGHX1YQlgb7kgbiwqRtMHRYte9r3won1pZPY306b2tlO3z5DLCySHq2hkk0aOYXe9+wix2qMU7g1wIyCBe6l8U0vaQ7BaTayUwfFEMjxqBIBJ5jMhCsRzAJ5mvH0j2gnGN8rqOvie4NF87EiwKnKqq6sh6b/8AXwn0JP5krU4f8DlDLuFr1ZamRRFw0RZD0L/ruM+gP52rUr/02/nRQxbla/WWplWs/wAknxRKM8Ih1Ag6D1ija4BvarsE8cQ1AG/rhZtVSy1B0kjT6ZXjG8OSs+L0OmjEqoOoNqVlFltba25r1lSwNZcG7UfRvLpLEWePqLLubcMtIMOVMZeGMRlZAxRhYfJII3H315FVBpcDexN8bpPQmTQRa7Rax2KVy3h9o54Zf0ahI2RkQNbUzE3W99t+015JUBzHNzk3uV3DSFkjX4FgRYeZuoWTKjgUwzNOiSx9YASjsjKxuQbbgi/rqyJueXjTcG3XKpOp/CtjOsAi/QkG+V3KMklmwoYEK4xRxCF1IDW2FxzAPOvJZ2MltuNOk2SnpZJILg2OvULjf6KVfh2RhjdTpqxKxgWvZSoIa/hc7VAKlo5dh8N1bNG4825HvgfSwTrH5K0kWEQMoMEkTsTfcRixA9NRxzhrnm3xAj91LLTF7I23+Eg/so+XhaQ4aWHWt3nMwO9gCQbHxqYVbRIH22FlWdw9xhdHcZdqXrihJDjcEYrah1tiwJXkvnWpTFvJk1bYXtaHmpi0b532SD8JykBjJGztK0siMG6prgBRYG50729NdCsYMAEC1gev4VweHyHJIJJJIIwf+ktl3CzxthiXQiGSZzYEXEmm1h2WtXMlW1weLfEB/C7hoHMMZJHulx/dOcfkUrYiaSN00zRdWwYNcbbFbeNcR1DBG1rgbg3UktK8yue0izhY3XhOGm/ymp1tAjo9r+VrFvJ7q9NUPfsPiIP7LkUJ/wDFc/CCD53Fkzy/hF47qRAwCuqyaXEl2UqCd9PbvtUklYHZz0x0UcPDnR4OnY2NjfP1T2fIHOEhw9oX0CzdYHtfexQqQQd6jbUN5rpMi/b7qV9G4wNiwbd7/wALzl3Dkkciu0oe0BiJN73Pb6KSVTXNsBbN15FRPY4OLr+7ZMxw08MaMXU9Th50IAO5cMRb21J4pr3EW3cD+yjFC6NoJPwtcP3XnIMnmmiwZldBFD+kVQrByd7Brm23hXs8zGOeGjJx5LmmppZGRF5GlubWz9VdKzVsLIenD/Xwn0JP5krU4f8AA5Qy7ha9WWpkURcNEWQ9C/67jPoD+dq1K/8ATb+dFDFuVpOeZ37mFzDI6WuWQCy723uRVOCDm4DgD5qOpquQLlpI7he8BnKumuRWgBIC9aVXVcXBXfevJIC02adXovYqlrm6nDT64un02IRLa2Vb7DUQLnwvzqINJ2Cnc9rdzZcfFoF1F1C8tRYWv6eVAxxNgF4ZGAaiRZN8Vm8MckcbuA0l9PdYdpPICu2wvc0uA2Ub6mNjmsccnZN8mzxZ9dwEKyPGFLC7aLbjl38q7mpzHa2cA/uo6erEt74sSN97KROJQMELrqPJbi59A51DpNr2wrOtt9N89kJiEJsGUnfYEX25+yhaRmyB7SbAoXEIQCGUgmwNxue4ePhTS7sge09Vx8UgBJdQFNiSwAB7iew0DHE2AXhkYBckYSgcEXBFud+y1eW6Lq4tdIDHxaS3WJpBsTqWwPcTfauuW+9rFcc6O19Qt6pT3Slgda2bcG43A527680u7LrW3e69RSqwupDA8iCCPaK8IINivWuDhcG6i8xz1I5IY10uZJOrNmHkHxAv7Nqnjpy5rnHFhf1VWWrax7WjNzbfZSQxKatGtdfPTcX9nOodLrXthWdbdWm+eyJcQi+cyrtfcgbd+/ZQNJ2COe1u5suriEJChlJIuACL277d3jXmk2vZA9pNrri4lCxQOpYc1BFx6Rzr3S4C9sIHtJ0g57LiYpDydTsTsw5DYn0ULXDcLwSNOxC9QTq4ujKw71II9orxzS3BC9a9rhdpusl6cP8AXwn0JP5krT4f8DlHLuFr1ZamRRFw0RZD0L/ruM+gP52rUr/02/nRQxblaPxbCz4OZUUsxXYKCSdxyAqnSODZmkqKuaXU7g0XNlA4/BssqPNh5JozhljRVUtoewuCB5t+/wDtVuN4LCGOAOq/a4VGWMh4dIwuGiwsL2Pp0TXD5TLEcMcTC06CJk0DSdDE3GoE2G22rkPVXbpmO18t2k3vfuom08jOWZWahptbt+d0xy3CSthsJIFZo1MwYLEJSGZtm0Hzrja/ZUsj2CR7b2OOtundQwRvMMTgCQNXTVm/ZPmybq/cTGKWaNesD3iOsA2MYdNyAN6i5+rmDUAcWzjzypTS6OUdJcBe+M+Vwkpslf3PM4hbr/dZZDpOrRcbr26eZroTt5jRq93TnOLrh1M/lPcGHVrxjNr/ANJXEZTIcTKJBKC04kSRINYtcaD1gN0CjYiuWzNEY02w2xBNvXHW6kdTvMzg8HLrght/TPSymeD8r0GeSSMrIZpApYEHQTcab/FJuarVcuoNa04sP3Vvh8Gkve5tjqNr9vLyURjsonEsqxo2iKRsVHYGzO3VkKO8gh9vGrLJo9IJOSNJ8hnP9KpLTyh7g0GzSXjzOLD6ZXnE5TMqYeQo+7yyyqIhIyvIRYmM+dtt4UbMwlzb9ABm2B5o6nkDWPsckki18ny/hSEmVSf4W0UPWFjcgOmhtOq5XSTttfaoRKzxQe+30N1YdA/wRjjvfzFja+1kljTeGMQYR406wdaDAS6+TYFFI8rtGrf766Zh51vBNsZx9T9lxJljRHGQL593Ix0HX1TDA5PIfciSQvoTETagy8kOjTqttYkHwqZ87RrLXC5aP3VaKmeeW1zDYOduOmPzspvh/ASJHjY1Vo7yydTcECxFlK+HLcVVqJGudG4m+BdXqSJ7WSsAtk2/15KEwOXNfBBcLJG8UlpXKbE99/jDa9+Xtq0+UWku8EEYF1SjhN4gIyC0+8bflx57IwmVS2ij6h1xKT63xBU6StySdfxrjso+ZnvO1DSRYN/0kdO+zWaCHh1y62LevVTuc5Z12PjLxF4hA4JKkrqubAnleqkMuiA2NjcK/UQcypbqbcaT0xdQOV5NKi4FlidJdUwkbSbqCLJr7h3Xq3LOwmQE3GLZ/eyz4KaRohIaQfeubftdK5Xlkl8Kgw8kc0UuuaZl8krvq8vk+rwrmWVtnkuBaRgf66WXcMD7xtDCHNddzvLrnrdcwmQSf4fJpiZZ2c6gQQzRhgdIB7Nr27a9fUN8QLn3bfS9l5HRv8I6zbOJ+tr7Kb4RwhV5n/SDVourwdSLi+6i++3P1VVq33DRjF9jdXqFlnOdkXtgt0/sqP04f6+E+hJ/MlT8P+ByuS7ha9WWpkURcoix/oubqM1xUD7Fg6i/7Dk/eDetWs96Frh+YULMOIWw1lKZFETDM8mhxBUzLqKggeUw2PMbEXG1Sxzvj+EqvNSxTW1i9k7w0CxqERQqqLADkKjc4uNypmMawaWiwSleLpFERREURFERREURFERREURFERREURFERREURFEWP9LjddmGEgTdgAp9MrqB9wvWpRe7E5xUMm4WwVlqZFERRFkXSblsuDxsWYYccyC3cJBtZvB129ValI8SRmJyhkBBuFpHDmexY2BZoTsfOW+6t2q3caz5YnRu0lSg3UrUa9RREURFERREURFERREURFERREURFERREURFERREURFEUbn+dRYOFppmso5DtY9ir3k13HG6R2lq8JsFmXRzgJcfj5MwxA8lGuvdrOyqveEX+laNU4RRiJqiYLm61+stTIoiKIm2YYFJ42jlUMjCxB/7zr1ri03C8IushzLhvHZPMZ8CWkhPPbVsOyZBz+kPurVZNFUN0v3/ADZRFpbsrFknSxhnAGJRoX7SBqS/gRuPWKryUDwfdyuhIOqsS8d5eRf3XF6yR+IqDws3ylda291OYPFpKiyRMHRhdWU3BHgahc0tNiugbpevESOMxSRI0krBUUXZjyA7zXoBcbBFB+/nL/ncP1qm8LN8pXOtvdd9/GX/ADuL61PDTfKU1t7o9/GX/O4vrU8NN8pTW3uj38Zf87i+tTw03ylNbe6Pfxl/zuL61PDTfKU1t7o9/GX/ADuL61PDTfKU1t7o9/GX/O4vrU8NN8pTW3uj38Zf87i+tTw03ylNbe6Pfxl/zuL61PDTfKU1t7o9/GX/ADuL61PDTfKU1t7o9/GX/O4vrU8NN8pTW3uj38Zf87i+tTw03ylNbe68tx3l4/8A1xeok/gKeFm+Uprb3VfzrpXw0YIwytM/ZcFV9ZO59QqeOgefiwuTIOirWAyHH5zMJsYWjgHm7aRY9kKH+Y/fVh0sVM3SzJXIBduteyzL48PEsUKhUUWAH9e8+NZbnF51HdSgWTquV6iiIoiKIuWoigc34MwWJN5YF1H4yXRvapF6njqJGbFcloKr8/RNgiDpaZTbby1IB7Oa3PtqYV8vWy55QVY4VzuXJ8U2Exu0DHnvZb8pE/YPaOz21ZmibUM5jN1w0lpsVsiOCAQbg7gj+lZKnUFx9/tuL/dNU1P+q31XLtlnPR7wLhsdhTLM0oYSMnkMoFgB3qe+r9TVPifpaomMBCs/wS4H5c/10/JVfx8vku+WEfBLgflz/XT8lPHy+ScsI+CXA/Ln+un5KePl8k5YR8EuB+XP9dPyU8fL5Jywj4JcD8uf66fkp4+XyTlhHwS4H5c/10/JTx8vknLCPglwPy5/rp+Snj5fJOWEfBLgflz/AF0/JTx8vknLCPglwPy5/rp+Snj5fJOWEfBLgflz/XT8lPHy+ScsI+CXA/Ln+un5KePl8k5YXU6J8CPjTnwLr/RKePl8k5YU5lPBWCwxvHAur5T3c+osTaoX1Mj9yugwBWACoF0u0RFERREURFERREURReccQYbCi+IlRO4E3Y+hRuakZE+Q+6F4SAqlma4TPoHGHa08G6FhYjVewPejW9VWWcylcNWxXBs8YUR0b8Vvh5P8Px10KnTEX5q3/Gx7vkn/ANVLVwB45sf1XLHWwVeOPf8AbcX+6aqdN+q31UjtlA9DH6g375/wWp6/9X6LmPZX6qSkRREURFERREURFERREURFERREURFERREURcvRF2iKv8QcZYTByLHPIQ5F7Kpaw72tyqaOnkkF2hclwG6no3BAINwRcHwPKoV0oDi7iyLL0QyhmZ76EXmdNr3J5DcVNBA6Um3RcucGrK856SMbiToh/RKeSxglz6W5+wCtOOjjZl2fVRGQnZIYLgXFzXmxbDDx8zJiG8o+om/ttXrqpjfdZk9gvNBO6tPBmbZXgJuqhlklkmKo0xUhLg+SBysLnn99V6iOeVupwsB0XbS1pUx0lcF+7E66Af5hByH/AJFHZ9IdhqGkqeWdLtl69l9lWcv4zOIyvFYXEn/MJCwUnYyKNt/2x2jt9tWH02iZr27XXIfcWKsfQx+oN++f8FqCv/V+i6j2V+qkpEURFERREURFERREURF6IvOsXtffupdLdV6oiKIiiIoiKIqd0kDHmFPcGrmTLoI12206b9nO9t+VWqTlajzPouH6rYWf5X0l43Dho5wJSAQDICrqezVt5Q8CL+NXn0Ub8twoxIQkOBMrTMcY0mNlU2IcozANKx7APkjt9Qr2okMMdmD/AEjRqOVu42rGU6geL8gw2Khviw2mEM4ZSQwFrta3O4HKpoJXxu9zquXNB3WUSccR4dSmWYVIB/yyDXIfHe+/pJ9FaYpXON5XX8uih1/KEyw2SZlmbBmEjj/klOlB6L7fVFdmWGEWGPRLOcr7w30VxQskmJkMrqQwVdkuNxftbf0VRlrnOFmYUjYwN1otUVIst6UuCb3xeGXfnMg7f21Hf3j11o0dTb3HfRRPZ1Clehj9Qb98/wCC1HX/AKn0Xseyvt6pKRF6IiiIvRF2iLl6Ii9EXid7Kx7gT7K5cbAletGogKG4Vzh8SjmQAFWA8m/Ii/bVOhqXTtJd0V/iFI2mcA3qOqimY/4sN/D1aaqk/wDzvzsrgA9nfndXG9bCw12iLl6Ii9EXaIo/Pc1TCQSTyX0oL2HMnsA9JrqNhe4NC8JtlYtk2Wz53jnkl8mMEGRhyVfiovef/prYke2mjsN1AAXlS+edE8yNqwcgcX2VzpZfQ3I/dUUde0izxZdGM9FpfC2AlgwsceIk6yRR5Tc+ZuBc87cr1nTOa95LRhStFgpSWMMpVhcEEEHtB2INR3svVnGbwZVlBuIRJOd0jJLkfWuEH31oMNRUdcKI6WqnZn0lY6Y2icQr2LEoJt4kgn8KtNoom5OfVcF5KjYuN8ep2xUl+46T9xFSGmiP/wCV5qKu3C/SsSwTHqADt1qC1vpr3eIqnNQdY/2XbZO61ONw6gqQykXBG4IP4is03CmUPBlSYLD4j3P5IJeUDsViNwvhcXryqmc5hcdwFJTsa6VrTsSFBZHisZiUKJJpCnypG5m/JRWJTSVM7dLXWtufstyrjpKd+pzbk9PulcTicVgnVpX62JjY/wDTuDau3yVFK4F51NK4jjpaxpDG6XBLw+7MWOsWQQxnzFHMjvNdt8TUjW12kdFG7wlKeW5up3VJ4TNcRhsQsOKbWr2s3p2BB7r9hryOomglEcxuD1XslNBUQmWAWI6Kw5zma4eIu2/Yo7z3VoVE4hZqKzaWndPJoH1VewsOOxK9YZeqU7qoHZ6t7ems6NlXONZdpHRacj6OnOgM1HqmecZljMOvVSvcmxWRbXIHMcvRUNRPUwt0PPoVPTU9LO7mMG24Km8dFPNhomjl0fo7ybeddR/79tXpWzSRNLHWxnzws+J0EU7mvZfOPLKguDMNMxLRS6EVl1rbztv7VQ4dHI7LHWAOQtHikkLQGvbckGx7LubTumZFo11PsFHiVsK9ne5tZdouf9JTsa+hs82HX91JTZXjyNfuga+ekbD0Da1WXU9YRq157KoypoQdPLx3TjhXPHmLRTD9Im97WuORuO8GpKGrdISx+4UXEKJsIEkfwlJZ7m8xxAw2GIVjzY+O+1+VhXFVUSmUQxYPdSUlLEITPNkdknLl2PjGpJ+sI5r3+jVXLoKxg1NffyXraihkOlzNPmrBlM0jxK0yaH7R/XwrQge9zAXixWbUMYyQiM3CbcS5hh4MO74uxitYqRfUTyUDtJq1Cx7nWZuoHEAZWL43jmdv0WAQYWK/kxwqNR9JAvf0ffWu2lYMyG57lQF52CVw+Czs+Wi4vvuXA+5mB+6vC6m2Nk99TWUdIeMwjiLM43K/KKaZB9wD/j41C+kjkF4j/wALoPIwVceLONYsPg1mgYSPNtBbe57SR4X5d9hVSGmc9+l2LbrtzrBVrhbo4M5905oWd3OrqtRB3/5SDf8AhGwqxNWBvuRdOv8AwuRHfLlouEyqCFdMcUaKOwKoqiZHuOSpLAKOzbKMDigUmSFj4EBh6GUgg+ipGOmZlt1EZIibXCx/jzgt8A4dCXw7myueansV7d/Ye2tSmqRKLHcLlzbKz9DvErajg5WuLaob9lvOX0do9dV66EfqD6ruN3RaVnX6vN9BvwNY1R+k70KuUv6zfUKG4A/V2/eH8Fqnwv8ARPqr/GP1x6fcpTjr9V/jX+te8T/Q+q44T/kfRSPDo/ysP0BVmk/Rb6KtW/5D/VV3jv8A18P6/wCZazeJ/qM/OoWpwn9KT86Fd6RCf0A+L5d/T5H9L04uT7vbP2XPBQPf74+6t8KgKAvKwt6OytltgMLEcSTlVvj9R1CE89e3sN6zeKgcoeq1eDk84+n3Urgv1NP3I/lq1H/jj/1+ypy/5J/9vuoPo8/05fpL+FUeEfA76f0tDjXxs9D/AGkm/wB2H/fi1yf8/wDOy7H/ANd+d1c7VsrCVMyT/c5v4/6VjU3+Y76rdq/8Fn0UrnvDvXP1sT9XKO3sNuXoNWqmi5juYw2cqdJX8lvLeLtUa2b4zC/rKCRPli34j+oqt4mpp/1W3Hf8+6tClpKn9F1j2/PsrNlmPSeMPGdj2HmD2g1pwzNlbqasmeB0L9D91iXSlnjYrGmJLlIT1aKO2Q7MfE38n1Vv0cQZHqO5yqUhuVpPAvBseBiDuA2IYAu530/sp3Ad451nVFQ6U2Gyla0NGU7xvGuFjYqGZyOegXHtNgfVUkfD5ni9reqz5eL00Zte/oknzTA5ihhlAOrksg0n0o3YfQb0dTT051D+F3DxGnnOkHPYqvcK9Hhw+Pd5j1mHhAbD6jzZ73uOwrYekkHsrqar1R2bgndW2sscrQcfjFhjaSQ2VRc/+vGqUcZe4NbuV7LK2Jhe7YLKc94kmxLG7FY/iop2/it5xr6KnpGQjue6+Pq+ISzu3sOyY5Xlz4iVY4wNR7+QA5k+FTSytiaXO2VangfPIGMWhDhNzhpMPLMZY5EI0sPNb4rIb3G/ZWFJVMc8Pa2x/N19dS0kkI0l+oef2WI8P4psNjIXOzRyqG9TaX+69akjQ9hHcKUYK+jc3UmCUAXJRrD1GvmZwTE4DstCnIErSe4UPwLEy4c6gRdydxbsFU+GNLYTcdVe4s5rphY3wlONoi2GOkE+Up2HZvXXEWkw4HVc8KcGz5PRSGQIVw0QIsQguDVimBETQeyq1bg6dxHdV/jbDu02HKqSNxsO261n8SY50jCB+XC0+FyNbFICbf8ASm+IcpGJi08mBup8fHwNXaunE7NPXos+iqTTyaunVQeCzufDqI54HYrsGHcOW/I+mqUVVNCNEjCbLQlo4Z3cyJ4F+6j8/OIxKda0bJGpsq9p1czbn3VXqudO3WW2A6KzR+Hp3csOu47norjg4z7lRSDq6oC3jprXY08kDy+yxJHA1Bd01fdQnAEDLHLqUi7C1xbkN6pcKY5rHahbKv8AGHtc9uk3wk2w7f4qG0nTa97bW02514WO8be2F0JGez7Xz/tW+9ayxVUMnw7DMpmKkDyt7bb2tvWRTscKtxIW1VSNNCwA5wlcbjsZBMxKdbCT5IAGw9W4PpvXcktTDISRqauIYKSeIAHS7zTfMM/knjMUWHe7ixuO/wBVcS1kkrCxjDlSQ0McLxI+QYU5wzlpw8AVvOJLNbsJ7KuUcBhj0ndUK+oE8pc3ZYpwBB7ozaIvv5bym/yhc/zG9fTVJ0wkD0WWz4lqPSLmbRxJEhsZCdRHyVtcesmq3DYQ95ceizeNVLo4xG0/F/QWb1ur5VS2R8PzYq5jACqd2bYX7hbmaq1FUyH4t1epKGWoyzAHVaXkEc6J1eIIYrbTIDfUvjffUKwagxudqjxfovq6RszG6Jc22PdQHSbiiI4YxydmY/wWt97fdV3hbAXud2+6zOOylrGsHW/8f9rPa2l8yprhHNFw+JDyeYQVJ7r23qrWwuli0t33Whw2pbBNqfscLSsXxBh0TX1qt3BSCSewACsNtLK51tJX1MldAxmrUD6dV8+5vHqzCVVFtWIIA8S/L2mthmIxfsvdyvpWvn1aULm2fpCdCjU/b3D0nvqhUVzIjpGSonSAYUZ/jWLO4j2+gaqeLqjkNx6LjmP7J7lfEodtMo0E7A9l/HuqeDiDXHS/BXTZb7qVzXENHEzqLlRferlRIWRlzeikebC4TLh3NjOGD21rbl2g1BRVRmBDtwuY36t1MWq8pFXc6z145hHGAbWvftJ7KzKqtdHJoZlQvkIdYKfkcKCWIAG5JrRLg0XKlVbxXExLaYEv4kHf0AVlycRJNohdQmW+yROe4lN5I9vFSPvqPxtQzLm/wvOY8bqcynN0nG2zDmp/Ed4rQp6pkwxv2UrHhye4iZUUsxsBuTU73tYC5y6JsqzNxLI7Wgj9oJPsHKsp/EXvNomqAyk7BePfDPGf0sYt4grXPj54/janNd1CsGU5ms6krcEcweytKnqGzC4UrHByxPh3/I52EfYCZ4r/ALL30H13Wvopf/JT3Ha6ibhy0TpLwRaOKUC4QlW9DWsfaPvqHhcgDnMPVZXHIS5jZB03+qz2tpfMLSujzHRnD9UCA6sSR2kE3BHf3VhcSjcJdfQr6vg0zDBovkfdWcYhdei4LW1W7h491UNBtqWtzGl2m+VWukPLWlgWRRcxEkj9lravZYGr3DZgyQtPVZXGaYyxB7d2/wBdVmdby+TRRFL5HhANeJlFoMODIxPxmXdVHfvaqlVMGjlt3OFqcMpDLJrI90fllXejvL2xeYxs4vpYzyekHV/MRUFS8RxED0X1DRdy3bOMV1ULuOdrD0nYV83Uy8uIuUzzYXVe4TwIdmlcXsbC/edyazeHQhxMjvooYm3yVba2VYVZ4uy9dIlUAG9mt2g8qyuIwN08wb9VBK0Wun/D+I67D2fe10PiP/lWaOTmw2d6LuM6mqv5W5w2L0tyuUPoPI/hWZTkwVGk+ihb7rldJ5QqljyAJPqrec4NBJVkmyp2QRGfEmRuw6z6T5v/AHwrDo2GafWemVXj951094yxhASIHY+U39P61Y4nKRaMeq6md0UpkOAWKJdhqYAsfT2VbpIGxxjud13G0AKRdQRY2IPYaskAixUipOYx+5cSDHsNmA8DzH41gzN8NPdmyqu9x2FYOJY2fD3TfcMQO6tKuaXwe76/RTSXLcKJ4XzOKMMj+SSb6uw+BPZVKgqI4wWuxndRxOAwVaWVJFsdLKfQRWwQyQW3CnwUngcvjhv1a2vz3J/GuIoI4vgFl41obss26X+F2a2MhBuBplC8xbzXHo5H1VsUM4HuO+i4kb1CneBuKYsxw/Uz269V0yIfjj5a99+3uNQzwugfqbt08l4Q2Rpa4bqKzngeVGJw/wCkTsFwGHt2NaEHEWOFpMH+F85VcGlYSYsj+VG4ThfFs20TJ+0xCgeu/wCFWH1kAGTdVYuG1RdhtvNTPDef4bC4r3Lq167LJid9Bn+LED3Wv66zalr5m69rbDy7r6Sipm07bbk7laERWar9lVsz4GgkYtGTETzC2K+oHl6q0IuIyMFnZWRPwaCQ3b7vpskcJwDCpvK7OB2bKPXbeun8TkI90W/lRx8EhaffJP8ACoXSRxSk2nB4K3URnyyg2dx5qrbmoPtNTU0LheSTc91pWa0aGCwCvfRnwscFhy8otPNYv+yo81fvJPjVKrn5jrDYKZjbBTfFSXwzW7Cp++sfiAvAV5L8Kr2SZSZ1YrJpsbEb/wB6zKWlMzSQ61lCxmrqpL3sP/zH2H+9WvZz/nXfJPdcbhZzzmv6j/evDw1x3enJPdS+S5Z1CFdWok3Jq9S0/Jba91IxukKD4xwlnWQfGGk+kcvu/Cs7icVnB464UUzc3Sub5rqwiWPlSbH+Hzq7qanVTN7u+269e/3E+4VwmiHUebm/q7KscPi0RXO5XUTbBQ3GSWmU9hT8Cao8TFpAfJRzDKcQcOMyqwmNiAe3t9dStoHOAIeuuUT1SnvYf/mPsP8AeuvZz/nTlHuvLcKE+dLf1H+prw8MJ3cnJ81ZoksoHcAPZWs0WFlMFFY/h6KQkgaG715esVTmoIpMjB8lw6JpUDisrnwvlxsSo7VP8wrOkpp6f3mnHl/woixzMhTnDucGcFX89RfbtHfV+iqzMC124Ukb9SmXUEEEXB2INX1Ks24j6MLv12XydTIDcISQoP7DLuno3FaEVbjTILqIx9QkMDmWexKFMUeIHY90N/4kYX9Yr1zKV2b2QF6fDKc3x3k4uZMLCfOSHz2HaLgm31vVXHMp4ssGo+a9s87qxng7C+4zhBGBFz/a1fLv8rxqv4iTXrvldaRayqjYzNMr8h0924YeY4vrA7mtc+0H01Z0wT5Hun+FxdzUhN0woBb3K4buZwN/Zeuhw4/MnN8lA5hn+Z5r+jhjZIjzWMEAj9uRrXHhtUzYoIMuOfP/AIXJc5yuXA3RymEImxOmSceaB5iei/nHx9lVaisL/dbgfyu2Msr6KpKRJ4mEOrK3JhY1y9ge0tPVeEXwqZG0uBlNxdT7GHZbuNYLTJRyZ2/tVsxlTScUwkbhwe6wP9avjiUR3upec1MsbxKz+Rh1IJ7eZ9QHKoJeIOf7sQXBlJw1T2TpIIlExu/327L+NaFMJBGOZupmXtlec7wnWwuvba49IpVRcyItXjxcWVFwUBldI99z7L86+eiYZHBiqtFzZaPGgAAHICwr6hoAFgrqi+Iss6+MafPXdfG/MVUrabnMxuFHIzUFB5TnpgHVyqSBy7x4WPOs+nrTCNEg/wBKJkmnBUq/FMNtg5PdYf3q2eJRdAVJzmqOXNMRiZAIbooPZy/iPb6KrCpnqHjl4C41uccKU4kmmRVaHYC+qwBPh6udW618zADHt1UkhcNkywPFQtaVTfvXf7uyoIuJjaQfsuGzDqjM+JkZGWNSSwtdgABf8aT8RYWFrAjpRawXeEMAy6pGFrjSoPdzJ/CveGwObd59AkLSMqzVqqdcNCixrLJZMDnph1ssLynyNR0lZASm3LmQK1XgS02q2bf0oRcOstlrKUy7RF5dwASSABuSewdt6W7IqHg+kDD4nErBh8K8rM1gxCAWHN+0hbb1ddSOY3U51lGHgmyviqBy2qkpF6oiKIiiLxLEGFmAI7iL/jXLmhwsQvCLpiciw/8AxD7/AO9V/BQfKFzy29k6w+DSPzEVfQBUzImM+EALoADZL1IvUxzjGdVCzdtrD0nlUFTLyoy5cvNhdQPBuEuzSHs8kek8/wClZvDIrkvPooYW9VbK2VYXKIkMTgY5PPRW9I39vOopIY5PiAK8LQd02TI4B/4l9dz+JqMUcA2aueW3snyRhRZQAO4C1WA0AWC7Xq1eomc+UwubtGt++1vwqB9NE7doXJY09FyHKIUN1jW/iL/jXjKWFpuGhAxo6J6BVhdLtERRFmHTFkbfosbDcNFZZCOYsQY39RuPWK0aGUZjPXZRSDqrHwdxxDjIwHZY5wPLRiBc96X5g+0VXnpnRnGQumvBVgxuZwwqWllRFHazCoAxzjYBdXWUcZ8bSZgwwmXq5RjYkDypPAD4qenn4VpwUwiHMk/6UTn3wFdOj/g1cBGWezYhx5bDko+Svh3ntqpU1JlNhsu2M0q31VXaKIiiIoiKIiiIoiKIoPibL5JggjsQCSRe3dY/jWfXwSSgBiilaXbJ/lOD6mJU7Rzt3nnVmni5UYau2N0iye1OukURFERREURFERREURFERREURJYiFXVkdQysCGUi4IPMGgJBuEWI8f8ABMeCYPDI2hjsjC5X0NfceqtinqS8WcFXe0DZN+D+D/d7fpJ2VRzAW59RLbeyu56jlbBeAXWxcO8MYbBKRBGAx2Zzu7W727vDlWTLO+X4ipw0DZTNRLpFERREURFERREURFERREURFERREURFERREURFERREURFEX/9k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data:image/jpeg;base64,/9j/4AAQSkZJRgABAQAAAQABAAD/2wCEAAkGBxQSERQUERQWFhQWGBgWFxcWGBccHBwYGB0XGhccFhwYHSghGBwlHBwaITEhJikrLi4uHh80ODMsNygtLisBCgoKDg0OGxAQGy8kICQsLywsLCwsNCwsLCwsLCwsLCwsLCwsLCwsLCwsLCwsLCwsLCwsLCwsLCwsLCwsLCwsLP/AABEIAL0A0AMBEQACEQEDEQH/xAAcAAABBQEBAQAAAAAAAAAAAAAAAwQFBgcBAgj/xABGEAACAQIEAgUFDAgGAwEAAAABAgMAEQQFEiEGMQcTQVFhIjJxgZEUFhdCUlRykpOhsdIjNGJzgrLB0RUkMzVT8EPh8UT/xAAaAQEAAwEBAQAAAAAAAAAAAAAAAwQFAgEG/8QANxEAAQMDAgQDBwQCAgIDAAAAAQACAwQRIRIxBRNBURRhcRUiMlKBwfAzkaGxNOHR8SNyJDVC/9oADAMBAAIRAxEAPwDcaIiiIoiKIqHxl0kRYQmKACaYbHfyFPiR5x8B7au09G6TLsBRuktsqxFl2dZj5TyNDGeQLGMWPcq+UR6asa6aHAFz+65s5yVHRFOd2xiX+g5+8tXntBnypyj3Xfgfm+dp9m356e0G/KnKPdHwPzfO0+zb89PaDflTlHuj4H5vnafZt+entBvypyj3XPggm+eJ9m356e0G/KnKPdHwQTfPE+zb89PaDflTlHuj4IJvnifZt+entBvypyj3R8EE3zxPs2/PT2g35U5R7o+CCb54n2bfnp7Qb8qco90fBBN87T7Nvz09oN+VOUe6Pggm+eJ9m356e0G/KnKPdHwQTfO0+zb89PaDflTlHuj4IJvnifZt+entBvypyj3R8D83ztPs2/PT2g35U5R7rvwPzfO0+zb89PaDflTlHuj4H5vnafZt+entBvypyj3XPghnG64tL/QYfeGp7QZ8qco90lJlOdZd5UcjTRjmFYyCw/YfceqvddNNgix/ZLOarJwd0lR4phFiVEMpNgb+Qx7t91Pgarz0TmZbkLpsl8FX+qSkRREURFEWf9KvFpwsYw8B/TSg3I5qnLa3xmOwq7R04edTtgo5HWwu9HvASYVFnxKhsQ24BFxH4DvbvNKqqMh0t2RjLZKv1UlIu0RFERREURFERREURFERREURFERREURFERREURFEXKIqN0g8BJi0aaABMSATsNpPBvHuNXKaqMZ0u2/pRvZfZNeijixp1bC4gnrYh5JbmyjYhr/GU/8Adq6rIAw627FGOvgrRKoqRFEXKIsd4bj/AMQz2WWTdIWZwD+wdEfqvc1qzHlU4aOqhHvOWx1lKZFERREURFERREURFERREURFERREURFERREURFERREURFERRFjnGcfuDOoMRHsspV2A8Tol9oN61YDzactPRQuw4FbHWUpkURcNEWQ9DH67jPoD+dq1K/wDTb+dFDFuVr9ZamVVmzmZsY8PWxwBSgQOlzKDzsxIA7hV9sDBCH2Lr3vY7LLdUyGoMeoNta1x8SVh4rHW4lXjdUgsdWlvG+v5N9rDt3rk0Z0sIIu78/wC122vGuQOaQG+X99vLunQ4niKgosjFiQiqh1MFAJZR8nfnUfhXg2JAtvnZSCujIu0E32Ft/P081xuKoPI09Y5dC6hELEgEgiw5EEGvfCSZvYWNslDXxWBFzcXFhdem4ng0ROmtzLfQiKSx0+dsO6vBSSaiDi299kNdFpa4XOrYAXKY43jJAsbQxu4aXqjdWFrWvYW3bfZe3fuqVlE4khxAsL/nl5qGTiTQAWAm7rbfmewSEHFHV4jFdd1hjUxFQIz5AZSW12Hk725106k1Rs0Wub9d/RcNr9Esmu9ha2NrjN+31UxnOYaBhysmkSTRqCF1ag1/J5+TfvqvDHcuBF7A/RXKiXSGEOtdwG1736f7SHvsg1W/SW1mMvoOlWvaxblXXg5LdNr2vmyj9oQ3tne17YB9U8zTOo4GRHDlpNWkIpYnTa4AHbvUcUDpASNh3U01UyEhrr3O1hdIw8QxvF1iJK1mKMgQ6lYC5DD4vpNdGmc12kkd73wuG1jHM1NBObWtkHz7JKTivDhI3u5EuvSApJulgVI77kbV0KOQkjt91yeIQhrXZ969sduiQj4rHXyRtFIERNerS1+VzqFvJFu3tNdmj9wOBFybKMcQHNLC02Avt/fZO8DxLDK6oNa611IXQqrAc9JPO1RvpXsaSbY3ypY66KRwaL5FxcWuvMXE8LHk4BV2RipAcILtoJ52FDSPHbz8r9142uiJtnqRje29kmnFkDKGUSHUVVAEPlsQTZe+1t+7aujRyA2NvPOy5HEYiLi+cDG/p90zxPETJiwGEvVGHX1YQlgb7kgbiwqRtMHRYte9r3won1pZPY306b2tlO3z5DLCySHq2hkk0aOYXe9+wix2qMU7g1wIyCBe6l8U0vaQ7BaTayUwfFEMjxqBIBJ5jMhCsRzAJ5mvH0j2gnGN8rqOvie4NF87EiwKnKqq6sh6b/8AXwn0JP5krU4f8DlDLuFr1ZamRRFw0RZD0L/ruM+gP52rUr/02/nRQxbla/WWplWs/wAknxRKM8Ih1Ag6D1ija4BvarsE8cQ1AG/rhZtVSy1B0kjT6ZXjG8OSs+L0OmjEqoOoNqVlFltba25r1lSwNZcG7UfRvLpLEWePqLLubcMtIMOVMZeGMRlZAxRhYfJII3H315FVBpcDexN8bpPQmTQRa7Rax2KVy3h9o54Zf0ahI2RkQNbUzE3W99t+015JUBzHNzk3uV3DSFkjX4FgRYeZuoWTKjgUwzNOiSx9YASjsjKxuQbbgi/rqyJueXjTcG3XKpOp/CtjOsAi/QkG+V3KMklmwoYEK4xRxCF1IDW2FxzAPOvJZ2MltuNOk2SnpZJILg2OvULjf6KVfh2RhjdTpqxKxgWvZSoIa/hc7VAKlo5dh8N1bNG4825HvgfSwTrH5K0kWEQMoMEkTsTfcRixA9NRxzhrnm3xAj91LLTF7I23+Eg/so+XhaQ4aWHWt3nMwO9gCQbHxqYVbRIH22FlWdw9xhdHcZdqXrihJDjcEYrah1tiwJXkvnWpTFvJk1bYXtaHmpi0b532SD8JykBjJGztK0siMG6prgBRYG50729NdCsYMAEC1gev4VweHyHJIJJJIIwf+ktl3CzxthiXQiGSZzYEXEmm1h2WtXMlW1weLfEB/C7hoHMMZJHulx/dOcfkUrYiaSN00zRdWwYNcbbFbeNcR1DBG1rgbg3UktK8yue0izhY3XhOGm/ymp1tAjo9r+VrFvJ7q9NUPfsPiIP7LkUJ/wDFc/CCD53Fkzy/hF47qRAwCuqyaXEl2UqCd9PbvtUklYHZz0x0UcPDnR4OnY2NjfP1T2fIHOEhw9oX0CzdYHtfexQqQQd6jbUN5rpMi/b7qV9G4wNiwbd7/wALzl3Dkkciu0oe0BiJN73Pb6KSVTXNsBbN15FRPY4OLr+7ZMxw08MaMXU9Th50IAO5cMRb21J4pr3EW3cD+yjFC6NoJPwtcP3XnIMnmmiwZldBFD+kVQrByd7Brm23hXs8zGOeGjJx5LmmppZGRF5GlubWz9VdKzVsLIenD/Xwn0JP5krU4f8AA5Qy7ha9WWpkURcNEWQ9C/67jPoD+dq1K/8ATb+dFDFuVpOeZ37mFzDI6WuWQCy723uRVOCDm4DgD5qOpquQLlpI7he8BnKumuRWgBIC9aVXVcXBXfevJIC02adXovYqlrm6nDT64un02IRLa2Vb7DUQLnwvzqINJ2Cnc9rdzZcfFoF1F1C8tRYWv6eVAxxNgF4ZGAaiRZN8Vm8MckcbuA0l9PdYdpPICu2wvc0uA2Ub6mNjmsccnZN8mzxZ9dwEKyPGFLC7aLbjl38q7mpzHa2cA/uo6erEt74sSN97KROJQMELrqPJbi59A51DpNr2wrOtt9N89kJiEJsGUnfYEX25+yhaRmyB7SbAoXEIQCGUgmwNxue4ePhTS7sge09Vx8UgBJdQFNiSwAB7iew0DHE2AXhkYBckYSgcEXBFud+y1eW6Lq4tdIDHxaS3WJpBsTqWwPcTfauuW+9rFcc6O19Qt6pT3Slgda2bcG43A527680u7LrW3e69RSqwupDA8iCCPaK8IINivWuDhcG6i8xz1I5IY10uZJOrNmHkHxAv7Nqnjpy5rnHFhf1VWWrax7WjNzbfZSQxKatGtdfPTcX9nOodLrXthWdbdWm+eyJcQi+cyrtfcgbd+/ZQNJ2COe1u5suriEJChlJIuACL277d3jXmk2vZA9pNrri4lCxQOpYc1BFx6Rzr3S4C9sIHtJ0g57LiYpDydTsTsw5DYn0ULXDcLwSNOxC9QTq4ujKw71II9orxzS3BC9a9rhdpusl6cP8AXwn0JP5krT4f8DlHLuFr1ZamRRFw0RZD0L/ruM+gP52rUr/02/nRQxblaPxbCz4OZUUsxXYKCSdxyAqnSODZmkqKuaXU7g0XNlA4/BssqPNh5JozhljRVUtoewuCB5t+/wDtVuN4LCGOAOq/a4VGWMh4dIwuGiwsL2Pp0TXD5TLEcMcTC06CJk0DSdDE3GoE2G22rkPVXbpmO18t2k3vfuom08jOWZWahptbt+d0xy3CSthsJIFZo1MwYLEJSGZtm0Hzrja/ZUsj2CR7b2OOtundQwRvMMTgCQNXTVm/ZPmybq/cTGKWaNesD3iOsA2MYdNyAN6i5+rmDUAcWzjzypTS6OUdJcBe+M+Vwkpslf3PM4hbr/dZZDpOrRcbr26eZroTt5jRq93TnOLrh1M/lPcGHVrxjNr/ANJXEZTIcTKJBKC04kSRINYtcaD1gN0CjYiuWzNEY02w2xBNvXHW6kdTvMzg8HLrght/TPSymeD8r0GeSSMrIZpApYEHQTcab/FJuarVcuoNa04sP3Vvh8Gkve5tjqNr9vLyURjsonEsqxo2iKRsVHYGzO3VkKO8gh9vGrLJo9IJOSNJ8hnP9KpLTyh7g0GzSXjzOLD6ZXnE5TMqYeQo+7yyyqIhIyvIRYmM+dtt4UbMwlzb9ABm2B5o6nkDWPsckki18ny/hSEmVSf4W0UPWFjcgOmhtOq5XSTttfaoRKzxQe+30N1YdA/wRjjvfzFja+1kljTeGMQYR406wdaDAS6+TYFFI8rtGrf766Zh51vBNsZx9T9lxJljRHGQL593Ix0HX1TDA5PIfciSQvoTETagy8kOjTqttYkHwqZ87RrLXC5aP3VaKmeeW1zDYOduOmPzspvh/ASJHjY1Vo7yydTcECxFlK+HLcVVqJGudG4m+BdXqSJ7WSsAtk2/15KEwOXNfBBcLJG8UlpXKbE99/jDa9+Xtq0+UWku8EEYF1SjhN4gIyC0+8bflx57IwmVS2ij6h1xKT63xBU6StySdfxrjso+ZnvO1DSRYN/0kdO+zWaCHh1y62LevVTuc5Z12PjLxF4hA4JKkrqubAnleqkMuiA2NjcK/UQcypbqbcaT0xdQOV5NKi4FlidJdUwkbSbqCLJr7h3Xq3LOwmQE3GLZ/eyz4KaRohIaQfeubftdK5Xlkl8Kgw8kc0UuuaZl8krvq8vk+rwrmWVtnkuBaRgf66WXcMD7xtDCHNddzvLrnrdcwmQSf4fJpiZZ2c6gQQzRhgdIB7Nr27a9fUN8QLn3bfS9l5HRv8I6zbOJ+tr7Kb4RwhV5n/SDVourwdSLi+6i++3P1VVq33DRjF9jdXqFlnOdkXtgt0/sqP04f6+E+hJ/MlT8P+ByuS7ha9WWpkURcoix/oubqM1xUD7Fg6i/7Dk/eDetWs96Frh+YULMOIWw1lKZFETDM8mhxBUzLqKggeUw2PMbEXG1Sxzvj+EqvNSxTW1i9k7w0CxqERQqqLADkKjc4uNypmMawaWiwSleLpFERREURFERREURFERREURFERREURFERREURFEWP9LjddmGEgTdgAp9MrqB9wvWpRe7E5xUMm4WwVlqZFERRFkXSblsuDxsWYYccyC3cJBtZvB129ValI8SRmJyhkBBuFpHDmexY2BZoTsfOW+6t2q3caz5YnRu0lSg3UrUa9RREURFERREURFERREURFERREURFERREURFERREURFEUbn+dRYOFppmso5DtY9ir3k13HG6R2lq8JsFmXRzgJcfj5MwxA8lGuvdrOyqveEX+laNU4RRiJqiYLm61+stTIoiKIm2YYFJ42jlUMjCxB/7zr1ri03C8IushzLhvHZPMZ8CWkhPPbVsOyZBz+kPurVZNFUN0v3/ADZRFpbsrFknSxhnAGJRoX7SBqS/gRuPWKryUDwfdyuhIOqsS8d5eRf3XF6yR+IqDws3ylda291OYPFpKiyRMHRhdWU3BHgahc0tNiugbpevESOMxSRI0krBUUXZjyA7zXoBcbBFB+/nL/ncP1qm8LN8pXOtvdd9/GX/ADuL61PDTfKU1t7o9/GX/O4vrU8NN8pTW3uj38Zf87i+tTw03ylNbe6Pfxl/zuL61PDTfKU1t7o9/GX/ADuL61PDTfKU1t7o9/GX/O4vrU8NN8pTW3uj38Zf87i+tTw03ylNbe6Pfxl/zuL61PDTfKU1t7o9/GX/ADuL61PDTfKU1t7o9/GX/O4vrU8NN8pTW3uj38Zf87i+tTw03ylNbe68tx3l4/8A1xeok/gKeFm+Uprb3VfzrpXw0YIwytM/ZcFV9ZO59QqeOgefiwuTIOirWAyHH5zMJsYWjgHm7aRY9kKH+Y/fVh0sVM3SzJXIBduteyzL48PEsUKhUUWAH9e8+NZbnF51HdSgWTquV6iiIoiKIuWoigc34MwWJN5YF1H4yXRvapF6njqJGbFcloKr8/RNgiDpaZTbby1IB7Oa3PtqYV8vWy55QVY4VzuXJ8U2Exu0DHnvZb8pE/YPaOz21ZmibUM5jN1w0lpsVsiOCAQbg7gj+lZKnUFx9/tuL/dNU1P+q31XLtlnPR7wLhsdhTLM0oYSMnkMoFgB3qe+r9TVPifpaomMBCs/wS4H5c/10/JVfx8vku+WEfBLgflz/XT8lPHy+ScsI+CXA/Ln+un5KePl8k5YR8EuB+XP9dPyU8fL5Jywj4JcD8uf66fkp4+XyTlhHwS4H5c/10/JTx8vknLCPglwPy5/rp+Snj5fJOWEfBLgflz/AF0/JTx8vknLCPglwPy5/rp+Snj5fJOWEfBLgflz/XT8lPHy+ScsI+CXA/Ln+un5KePl8k5YXU6J8CPjTnwLr/RKePl8k5YU5lPBWCwxvHAur5T3c+osTaoX1Mj9yugwBWACoF0u0RFERREURFERREURReccQYbCi+IlRO4E3Y+hRuakZE+Q+6F4SAqlma4TPoHGHa08G6FhYjVewPejW9VWWcylcNWxXBs8YUR0b8Vvh5P8Px10KnTEX5q3/Gx7vkn/ANVLVwB45sf1XLHWwVeOPf8AbcX+6aqdN+q31UjtlA9DH6g375/wWp6/9X6LmPZX6qSkRREURFERREURFERREURFERREURFERREURcvRF2iKv8QcZYTByLHPIQ5F7Kpaw72tyqaOnkkF2hclwG6no3BAINwRcHwPKoV0oDi7iyLL0QyhmZ76EXmdNr3J5DcVNBA6Um3RcucGrK856SMbiToh/RKeSxglz6W5+wCtOOjjZl2fVRGQnZIYLgXFzXmxbDDx8zJiG8o+om/ttXrqpjfdZk9gvNBO6tPBmbZXgJuqhlklkmKo0xUhLg+SBysLnn99V6iOeVupwsB0XbS1pUx0lcF+7E66Af5hByH/AJFHZ9IdhqGkqeWdLtl69l9lWcv4zOIyvFYXEn/MJCwUnYyKNt/2x2jt9tWH02iZr27XXIfcWKsfQx+oN++f8FqCv/V+i6j2V+qkpEURFERREURFERREURF6IvOsXtffupdLdV6oiKIiiIoiKIqd0kDHmFPcGrmTLoI12206b9nO9t+VWqTlajzPouH6rYWf5X0l43Dho5wJSAQDICrqezVt5Q8CL+NXn0Ub8twoxIQkOBMrTMcY0mNlU2IcozANKx7APkjt9Qr2okMMdmD/AEjRqOVu42rGU6geL8gw2Khviw2mEM4ZSQwFrta3O4HKpoJXxu9zquXNB3WUSccR4dSmWYVIB/yyDXIfHe+/pJ9FaYpXON5XX8uih1/KEyw2SZlmbBmEjj/klOlB6L7fVFdmWGEWGPRLOcr7w30VxQskmJkMrqQwVdkuNxftbf0VRlrnOFmYUjYwN1otUVIst6UuCb3xeGXfnMg7f21Hf3j11o0dTb3HfRRPZ1Clehj9Qb98/wCC1HX/AKn0Xseyvt6pKRF6IiiIvRF2iLl6Ii9EXid7Kx7gT7K5cbAletGogKG4Vzh8SjmQAFWA8m/Ii/bVOhqXTtJd0V/iFI2mcA3qOqimY/4sN/D1aaqk/wDzvzsrgA9nfndXG9bCw12iLl6Ii9EXaIo/Pc1TCQSTyX0oL2HMnsA9JrqNhe4NC8JtlYtk2Wz53jnkl8mMEGRhyVfiovef/prYke2mjsN1AAXlS+edE8yNqwcgcX2VzpZfQ3I/dUUde0izxZdGM9FpfC2AlgwsceIk6yRR5Tc+ZuBc87cr1nTOa95LRhStFgpSWMMpVhcEEEHtB2INR3svVnGbwZVlBuIRJOd0jJLkfWuEH31oMNRUdcKI6WqnZn0lY6Y2icQr2LEoJt4kgn8KtNoom5OfVcF5KjYuN8ep2xUl+46T9xFSGmiP/wCV5qKu3C/SsSwTHqADt1qC1vpr3eIqnNQdY/2XbZO61ONw6gqQykXBG4IP4is03CmUPBlSYLD4j3P5IJeUDsViNwvhcXryqmc5hcdwFJTsa6VrTsSFBZHisZiUKJJpCnypG5m/JRWJTSVM7dLXWtufstyrjpKd+pzbk9PulcTicVgnVpX62JjY/wDTuDau3yVFK4F51NK4jjpaxpDG6XBLw+7MWOsWQQxnzFHMjvNdt8TUjW12kdFG7wlKeW5up3VJ4TNcRhsQsOKbWr2s3p2BB7r9hryOomglEcxuD1XslNBUQmWAWI6Kw5zma4eIu2/Yo7z3VoVE4hZqKzaWndPJoH1VewsOOxK9YZeqU7qoHZ6t7ems6NlXONZdpHRacj6OnOgM1HqmecZljMOvVSvcmxWRbXIHMcvRUNRPUwt0PPoVPTU9LO7mMG24Km8dFPNhomjl0fo7ybeddR/79tXpWzSRNLHWxnzws+J0EU7mvZfOPLKguDMNMxLRS6EVl1rbztv7VQ4dHI7LHWAOQtHikkLQGvbckGx7LubTumZFo11PsFHiVsK9ne5tZdouf9JTsa+hs82HX91JTZXjyNfuga+ekbD0Da1WXU9YRq157KoypoQdPLx3TjhXPHmLRTD9Im97WuORuO8GpKGrdISx+4UXEKJsIEkfwlJZ7m8xxAw2GIVjzY+O+1+VhXFVUSmUQxYPdSUlLEITPNkdknLl2PjGpJ+sI5r3+jVXLoKxg1NffyXraihkOlzNPmrBlM0jxK0yaH7R/XwrQge9zAXixWbUMYyQiM3CbcS5hh4MO74uxitYqRfUTyUDtJq1Cx7nWZuoHEAZWL43jmdv0WAQYWK/kxwqNR9JAvf0ffWu2lYMyG57lQF52CVw+Czs+Wi4vvuXA+5mB+6vC6m2Nk99TWUdIeMwjiLM43K/KKaZB9wD/j41C+kjkF4j/wALoPIwVceLONYsPg1mgYSPNtBbe57SR4X5d9hVSGmc9+l2LbrtzrBVrhbo4M5905oWd3OrqtRB3/5SDf8AhGwqxNWBvuRdOv8AwuRHfLlouEyqCFdMcUaKOwKoqiZHuOSpLAKOzbKMDigUmSFj4EBh6GUgg+ipGOmZlt1EZIibXCx/jzgt8A4dCXw7myueansV7d/Ye2tSmqRKLHcLlzbKz9DvErajg5WuLaob9lvOX0do9dV66EfqD6ruN3RaVnX6vN9BvwNY1R+k70KuUv6zfUKG4A/V2/eH8Fqnwv8ARPqr/GP1x6fcpTjr9V/jX+te8T/Q+q44T/kfRSPDo/ysP0BVmk/Rb6KtW/5D/VV3jv8A18P6/wCZazeJ/qM/OoWpwn9KT86Fd6RCf0A+L5d/T5H9L04uT7vbP2XPBQPf74+6t8KgKAvKwt6OytltgMLEcSTlVvj9R1CE89e3sN6zeKgcoeq1eDk84+n3Urgv1NP3I/lq1H/jj/1+ypy/5J/9vuoPo8/05fpL+FUeEfA76f0tDjXxs9D/AGkm/wB2H/fi1yf8/wDOy7H/ANd+d1c7VsrCVMyT/c5v4/6VjU3+Y76rdq/8Fn0UrnvDvXP1sT9XKO3sNuXoNWqmi5juYw2cqdJX8lvLeLtUa2b4zC/rKCRPli34j+oqt4mpp/1W3Hf8+6tClpKn9F1j2/PsrNlmPSeMPGdj2HmD2g1pwzNlbqasmeB0L9D91iXSlnjYrGmJLlIT1aKO2Q7MfE38n1Vv0cQZHqO5yqUhuVpPAvBseBiDuA2IYAu530/sp3Ad451nVFQ6U2Gyla0NGU7xvGuFjYqGZyOegXHtNgfVUkfD5ni9reqz5eL00Zte/oknzTA5ihhlAOrksg0n0o3YfQb0dTT051D+F3DxGnnOkHPYqvcK9Hhw+Pd5j1mHhAbD6jzZ73uOwrYekkHsrqar1R2bgndW2sscrQcfjFhjaSQ2VRc/+vGqUcZe4NbuV7LK2Jhe7YLKc94kmxLG7FY/iop2/it5xr6KnpGQjue6+Pq+ISzu3sOyY5Xlz4iVY4wNR7+QA5k+FTSytiaXO2VangfPIGMWhDhNzhpMPLMZY5EI0sPNb4rIb3G/ZWFJVMc8Pa2x/N19dS0kkI0l+oef2WI8P4psNjIXOzRyqG9TaX+69akjQ9hHcKUYK+jc3UmCUAXJRrD1GvmZwTE4DstCnIErSe4UPwLEy4c6gRdydxbsFU+GNLYTcdVe4s5rphY3wlONoi2GOkE+Up2HZvXXEWkw4HVc8KcGz5PRSGQIVw0QIsQguDVimBETQeyq1bg6dxHdV/jbDu02HKqSNxsO261n8SY50jCB+XC0+FyNbFICbf8ASm+IcpGJi08mBup8fHwNXaunE7NPXos+iqTTyaunVQeCzufDqI54HYrsGHcOW/I+mqUVVNCNEjCbLQlo4Z3cyJ4F+6j8/OIxKda0bJGpsq9p1czbn3VXqudO3WW2A6KzR+Hp3csOu47norjg4z7lRSDq6oC3jprXY08kDy+yxJHA1Bd01fdQnAEDLHLqUi7C1xbkN6pcKY5rHahbKv8AGHtc9uk3wk2w7f4qG0nTa97bW02514WO8be2F0JGez7Xz/tW+9ayxVUMnw7DMpmKkDyt7bb2tvWRTscKtxIW1VSNNCwA5wlcbjsZBMxKdbCT5IAGw9W4PpvXcktTDISRqauIYKSeIAHS7zTfMM/knjMUWHe7ixuO/wBVcS1kkrCxjDlSQ0McLxI+QYU5wzlpw8AVvOJLNbsJ7KuUcBhj0ndUK+oE8pc3ZYpwBB7ozaIvv5bym/yhc/zG9fTVJ0wkD0WWz4lqPSLmbRxJEhsZCdRHyVtcesmq3DYQ95ceizeNVLo4xG0/F/QWb1ur5VS2R8PzYq5jACqd2bYX7hbmaq1FUyH4t1epKGWoyzAHVaXkEc6J1eIIYrbTIDfUvjffUKwagxudqjxfovq6RszG6Jc22PdQHSbiiI4YxydmY/wWt97fdV3hbAXud2+6zOOylrGsHW/8f9rPa2l8yprhHNFw+JDyeYQVJ7r23qrWwuli0t33Whw2pbBNqfscLSsXxBh0TX1qt3BSCSewACsNtLK51tJX1MldAxmrUD6dV8+5vHqzCVVFtWIIA8S/L2mthmIxfsvdyvpWvn1aULm2fpCdCjU/b3D0nvqhUVzIjpGSonSAYUZ/jWLO4j2+gaqeLqjkNx6LjmP7J7lfEodtMo0E7A9l/HuqeDiDXHS/BXTZb7qVzXENHEzqLlRferlRIWRlzeikebC4TLh3NjOGD21rbl2g1BRVRmBDtwuY36t1MWq8pFXc6z145hHGAbWvftJ7KzKqtdHJoZlQvkIdYKfkcKCWIAG5JrRLg0XKlVbxXExLaYEv4kHf0AVlycRJNohdQmW+yROe4lN5I9vFSPvqPxtQzLm/wvOY8bqcynN0nG2zDmp/Ed4rQp6pkwxv2UrHhye4iZUUsxsBuTU73tYC5y6JsqzNxLI7Wgj9oJPsHKsp/EXvNomqAyk7BePfDPGf0sYt4grXPj54/janNd1CsGU5ms6krcEcweytKnqGzC4UrHByxPh3/I52EfYCZ4r/ALL30H13Wvopf/JT3Ha6ibhy0TpLwRaOKUC4QlW9DWsfaPvqHhcgDnMPVZXHIS5jZB03+qz2tpfMLSujzHRnD9UCA6sSR2kE3BHf3VhcSjcJdfQr6vg0zDBovkfdWcYhdei4LW1W7h491UNBtqWtzGl2m+VWukPLWlgWRRcxEkj9lravZYGr3DZgyQtPVZXGaYyxB7d2/wBdVmdby+TRRFL5HhANeJlFoMODIxPxmXdVHfvaqlVMGjlt3OFqcMpDLJrI90fllXejvL2xeYxs4vpYzyekHV/MRUFS8RxED0X1DRdy3bOMV1ULuOdrD0nYV83Uy8uIuUzzYXVe4TwIdmlcXsbC/edyazeHQhxMjvooYm3yVba2VYVZ4uy9dIlUAG9mt2g8qyuIwN08wb9VBK0Wun/D+I67D2fe10PiP/lWaOTmw2d6LuM6mqv5W5w2L0tyuUPoPI/hWZTkwVGk+ihb7rldJ5QqljyAJPqrec4NBJVkmyp2QRGfEmRuw6z6T5v/AHwrDo2GafWemVXj951094yxhASIHY+U39P61Y4nKRaMeq6md0UpkOAWKJdhqYAsfT2VbpIGxxjud13G0AKRdQRY2IPYaskAixUipOYx+5cSDHsNmA8DzH41gzN8NPdmyqu9x2FYOJY2fD3TfcMQO6tKuaXwe76/RTSXLcKJ4XzOKMMj+SSb6uw+BPZVKgqI4wWuxndRxOAwVaWVJFsdLKfQRWwQyQW3CnwUngcvjhv1a2vz3J/GuIoI4vgFl41obss26X+F2a2MhBuBplC8xbzXHo5H1VsUM4HuO+i4kb1CneBuKYsxw/Uz269V0yIfjj5a99+3uNQzwugfqbt08l4Q2Rpa4bqKzngeVGJw/wCkTsFwGHt2NaEHEWOFpMH+F85VcGlYSYsj+VG4ThfFs20TJ+0xCgeu/wCFWH1kAGTdVYuG1RdhtvNTPDef4bC4r3Lq167LJid9Bn+LED3Wv66zalr5m69rbDy7r6Sipm07bbk7laERWar9lVsz4GgkYtGTETzC2K+oHl6q0IuIyMFnZWRPwaCQ3b7vpskcJwDCpvK7OB2bKPXbeun8TkI90W/lRx8EhaffJP8ACoXSRxSk2nB4K3URnyyg2dx5qrbmoPtNTU0LheSTc91pWa0aGCwCvfRnwscFhy8otPNYv+yo81fvJPjVKrn5jrDYKZjbBTfFSXwzW7Cp++sfiAvAV5L8Kr2SZSZ1YrJpsbEb/wB6zKWlMzSQ61lCxmrqpL3sP/zH2H+9WvZz/nXfJPdcbhZzzmv6j/evDw1x3enJPdS+S5Z1CFdWok3Jq9S0/Jba91IxukKD4xwlnWQfGGk+kcvu/Cs7icVnB464UUzc3Sub5rqwiWPlSbH+Hzq7qanVTN7u+269e/3E+4VwmiHUebm/q7KscPi0RXO5XUTbBQ3GSWmU9hT8Cao8TFpAfJRzDKcQcOMyqwmNiAe3t9dStoHOAIeuuUT1SnvYf/mPsP8AeuvZz/nTlHuvLcKE+dLf1H+prw8MJ3cnJ81ZoksoHcAPZWs0WFlMFFY/h6KQkgaG715esVTmoIpMjB8lw6JpUDisrnwvlxsSo7VP8wrOkpp6f3mnHl/woixzMhTnDucGcFX89RfbtHfV+iqzMC124Ukb9SmXUEEEXB2INX1Ks24j6MLv12XydTIDcISQoP7DLuno3FaEVbjTILqIx9QkMDmWexKFMUeIHY90N/4kYX9Yr1zKV2b2QF6fDKc3x3k4uZMLCfOSHz2HaLgm31vVXHMp4ssGo+a9s87qxng7C+4zhBGBFz/a1fLv8rxqv4iTXrvldaRayqjYzNMr8h0924YeY4vrA7mtc+0H01Z0wT5Hun+FxdzUhN0woBb3K4buZwN/Zeuhw4/MnN8lA5hn+Z5r+jhjZIjzWMEAj9uRrXHhtUzYoIMuOfP/AIXJc5yuXA3RymEImxOmSceaB5iei/nHx9lVaisL/dbgfyu2Msr6KpKRJ4mEOrK3JhY1y9ge0tPVeEXwqZG0uBlNxdT7GHZbuNYLTJRyZ2/tVsxlTScUwkbhwe6wP9avjiUR3upec1MsbxKz+Rh1IJ7eZ9QHKoJeIOf7sQXBlJw1T2TpIIlExu/327L+NaFMJBGOZupmXtlec7wnWwuvba49IpVRcyItXjxcWVFwUBldI99z7L86+eiYZHBiqtFzZaPGgAAHICwr6hoAFgrqi+Iss6+MafPXdfG/MVUrabnMxuFHIzUFB5TnpgHVyqSBy7x4WPOs+nrTCNEg/wBKJkmnBUq/FMNtg5PdYf3q2eJRdAVJzmqOXNMRiZAIbooPZy/iPb6KrCpnqHjl4C41uccKU4kmmRVaHYC+qwBPh6udW618zADHt1UkhcNkywPFQtaVTfvXf7uyoIuJjaQfsuGzDqjM+JkZGWNSSwtdgABf8aT8RYWFrAjpRawXeEMAy6pGFrjSoPdzJ/CveGwObd59AkLSMqzVqqdcNCixrLJZMDnph1ssLynyNR0lZASm3LmQK1XgS02q2bf0oRcOstlrKUy7RF5dwASSABuSewdt6W7IqHg+kDD4nErBh8K8rM1gxCAWHN+0hbb1ddSOY3U51lGHgmyviqBy2qkpF6oiKIiiLxLEGFmAI7iL/jXLmhwsQvCLpiciw/8AxD7/AO9V/BQfKFzy29k6w+DSPzEVfQBUzImM+EALoADZL1IvUxzjGdVCzdtrD0nlUFTLyoy5cvNhdQPBuEuzSHs8kek8/wClZvDIrkvPooYW9VbK2VYXKIkMTgY5PPRW9I39vOopIY5PiAK8LQd02TI4B/4l9dz+JqMUcA2aueW3snyRhRZQAO4C1WA0AWC7Xq1eomc+UwubtGt++1vwqB9NE7doXJY09FyHKIUN1jW/iL/jXjKWFpuGhAxo6J6BVhdLtERRFmHTFkbfosbDcNFZZCOYsQY39RuPWK0aGUZjPXZRSDqrHwdxxDjIwHZY5wPLRiBc96X5g+0VXnpnRnGQumvBVgxuZwwqWllRFHazCoAxzjYBdXWUcZ8bSZgwwmXq5RjYkDypPAD4qenn4VpwUwiHMk/6UTn3wFdOj/g1cBGWezYhx5bDko+Svh3ntqpU1JlNhsu2M0q31VXaKIiiIoiKIiiIoiKIoPibL5JggjsQCSRe3dY/jWfXwSSgBiilaXbJ/lOD6mJU7Rzt3nnVmni5UYau2N0iye1OukURFERREURFERREURFERREURJYiFXVkdQysCGUi4IPMGgJBuEWI8f8ABMeCYPDI2hjsjC5X0NfceqtinqS8WcFXe0DZN+D+D/d7fpJ2VRzAW59RLbeyu56jlbBeAXWxcO8MYbBKRBGAx2Zzu7W727vDlWTLO+X4ipw0DZTNRLpFERREURFERREURFERREURFERREURFERREURFERREURFEX/9k=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2" descr="data:image/jpeg;base64,/9j/4AAQSkZJRgABAQAAAQABAAD/2wCEAAkGBxQSEhUUEhQWFhUVFRUYGBQXFhUVFhQaFhcXFxgVFRgYHSggGBolHBQWITEhJSksLi8uFx8zODMsNygtLiwBCgoKDg0OGxAQGy0lICYvLC00Ly8sLCwsLSssLCwsLCwsLCwsLCwsLCwsLCwsLCwsLCwsLCwsLCwsLCwsLDcsLP/AABEIAKUBMQMBIgACEQEDEQH/xAAbAAEAAgMBAQAAAAAAAAAAAAAABAUDBgcBAv/EAD4QAAIBAgQEAwUGBAMJAAAAAAECAAMRBAUSIQYTMUEiUWEycYGRoRQjQlKxwQcVM5LR0vEIF0NUYnKC4fD/xAAaAQEAAgMBAAAAAAAAAAAAAAAAAQQCAwUG/8QALBEAAgICAgIBAwIGAwAAAAAAAAECAwQREiEFMRMiQVEyYRQjQnGBkaGx4f/aAAwDAQACEQMRAD8A4nECZauGdQCykA95ISbMURaAJA0xE90zySNMRFp7aBpnkRaLQNMRE8gg9iIgCIiAInk+kQk2AJJ7DrBKTfo8iXuE4YqMLsQvpa5jE8NMvRgfhNXyw9bLf8Dfx5cSiiZK9BkNmFpjmwqNNPTET6o0i7BVBLMQAB1JOwA9bzK2CqBXYowWm4RyRsjm9lPkfCdvQySDBECLQBEfGIAie2nhEAREQBERAEREAREQBERAMmGqaXViL2INvjLM4mnrvrYhqgYi2wAv1v1O8q6FPUwXzIHzltVyUA+3sAxO1z4bdBffrNctb7LVCm4/SujLUzOne466FF9PcPcn+2YcCyNXqbfdtq8hYXuDv0n1/JBcAMdyv4empS1zv6QmWqyC3tHlbj/qL6j19BMdxRZ1a5JyS6Pp8xplTcWuGGnT1JPha/awt8pgzHF02Xw9S4YjTa3hAtfvuJIOVqFbe5IQqfK7Fd9/SY6mTqD7e1qhOwJ+7AJtv3vC4iau12kZmzCjrVvJWB8NgL7Agf6z3+ZUbNt16+E+Lw26e+8wU8qWwa56oSpAHhY27HaVeMQLUcDoGIHwJhKLfRhZbbCO5JdljlGLp0wdfXUNrX23Ftv8ZnpZgmlVUXICWFhuwa5+koombhs0RyZJa6LDO2XXpQbKPqdz+v0lfETJLRpsnzk2IiJJgIiIAm/8J5GiBXqbM25PXSOwA85omGXxrf8AMv6idbwNDUQBKeXY4pJHd8LRCUpTl9iPUQdun6yNWp3Eusxy9qRFxsZWVBOdGXZ6n6Zw6ZrOc4DUp237GaiwsbGdCx42mh4/+o9vOdPGk2tHkvLUqElJGbI8UtLE0Kj+zTrU3awubKwJsO+wm54HjLDaq3PpKyNjqdZVSiq60Xm+J7e0w1qbHrYzn8vuBMvpYjHUaNcE03LAgd7IxAO4sNpaOMbGvFOF5iCrevald8RyFptUrU6pq0Bo7KB4Ce4PpMB4kwgzDC1lQrh6Wt6l0BJqVtb1Bp7qGZVHoJhwHAoqLS++bXUo0q+9H7sU6lYUtOvV/VF7lena8+q3BNLSxp4lyQMZYNQUBjgyNdyKhsGuLbe+CSXS4vw9SjTTEXLcmmKhWjTBNVMSH1A2sSKIt+0zZtxjhS3Mo/1Fw2Kph+Ta7u6NRJDX6ANvYAeQn1k3AFIPTavUZwS6PS0KpD/Z3rLuHNgNPffYbC8q8HwJzETTX0u1LDVfHS00tOIqCmo16z41uCRbz32gFvWzWg1HGYpaY006t8MSirrqV6Qo1FK9bKbvbznM5vyfw7Qtb7Xt4l/pKTrFQU7XFTQL3uLsD2teUeRcMnFV6tDmcupSPQrsVWoFqsd/DoUlreh98EGuxN4xHAaUlZqmIchdJ00qOuoyVavKo1AurowDN8FAveeYn+H5ppUJr3NOnjnOmndb4NqYCk6vx6yfS3eAaRE6i3AuHGMW+rlO1QLRVGYDl4ZXPMqahouzA9O05dAEREAREQBERAPqkhJAHU7D3yY6Vg9jr1KdN97A9OsiUH0sp8iD8paYjNgTsDbmlz2uNtpg979Firjx7eiPiMTVJvdhayki9vDt1mE80beMeQ8XbpYekslzhdLDSd9X1bUD1mRM0V2t7N+b4iRsHIIse3SY7a+xvcYS/rK1udYsS1rhTcm++9reUxs9U9S+w9dh/hLfEZqqsAPHbRc9tkKn3nefAzpd7hraQNrC9r/EdesJv8CVdfrmQXpVVQNc6QAbaugJ2JF9heQWa5uZJfF/d6B+Yk+vlIszRVtaetMRETI1CIiAIiIAiJtXC/CxrWd1JHUL5jzPpMJTUVtljHx53y4xNYpqT0B+G86Pw/mmpFPR1ABHu7zMuEVNlUC22wt0nxU2lC61WrWj0+H4+eJ9TltP7FtjM0er7R6SA7yjzHMWpDVa47+YnxlePqYg7LZR1P7CalS9bLSza4y+OK7/AAfeeY4It+/YTSGa5J7mdFq5av4lufUbyvxuToR7I/SWabYx6OXn4N1z5bNJmTD12psHRirKbhlJBB9CJMzLLTT3G6/USvl1NP0eenXKEuMi4y+rjMQHSlUqsEvXZA56qy+MDu2tlNh77TAr4q7qDW1KKhdbPdQ9uYXFrqCbXJkvhPOVwr1i/MtVw1SjqpEB0LlDrF/+36zacH/EJEdjymA1YcrUGlqtQYemadqu4F3BBJ3AtazdZJgalhsfjXsaVTENy7EFDUYJYHT7PSwJ+F5grYrEtRGp6po6zYkvytfU2b2dVyTL/hni9cIKt0f7zFUq3gYDwIXLUz0vfUO1tpNPHdP7OKQom4ULp0ry3C1eaGc9bnoQF+MA1tsdjuaoL4nmsnhB5mtkO/hXqV2vsO0xYjLsTQqNcVA60w7shJKpVTVd2X2QVcXue+83HH/xBp1NahKqrUSsupdCvR5hRrUvFvY07Hdbg9BMlL+ItIVXfl1LFqLhjoao/KorSKOSQLHTq1WPtNtvANQwK4zQ+KptVC00QNV1Mvg1LTVVJ9oB9IsL2kvA5Xj2oVDTL8g0udU+9shRyyktc+0dJ269ZYZlxjTq4WvS01Q9ajhaejUv2en9mdDqQdfEEv02JPXrMFTi1fsjYcK4JwdLD3BGnVTrNULGx6ENaARsqwmY1UFSi1UpWrLS1CoVD1NFhck/lFr9O0oxl9UtoFKprC30BH1abX1abXtbe82XhbipMNSppUWoeVjFxI0lbMAmgobkWPUiT8u48VAnMV2YYelSaqbO+ulWepcXYEghwNyLFRsQIBoUSbnWMFfEVaoGkVKjPp2uNRJsbAC/uEhQQIiIAiIgCJ9U0LEAbkmwkytljDoyswbSVU7gnoB59OokbIbSIMSUMsq30hDe17ehNr/OYhhnJYaTdfaHlvbf4xtDaMUSS2X1ACSjWHU26f8A158VsI6+0pG+nfzte3yIjY2jDElHLqoIUobncDzj+XVd/A23Xbp3+O3lG0OS/JFiIkkiIiAIET0Ke0glLZJyuhrqovYsL+6dWwbMoIQ22tt5eU5Tgahp1EcgjSwPSdXyXM0VgxGpSP1nPzOXWj0nhdKE1rswVFkaossczxCu5ZRYGQXlOLZ6L9UNvoqMwoBgQe4Ikvh/D8umgXr1v63Mr87xoRT7unrJfDmMDUkPcbH4SzLl8fRy6pVfxOvvot69ybtuT3kWrTvL3Mq1Bqa8s+K28pKjSsm9nRUlOHa0UuZUAQR5zSaq2JHkTN7zKoLH3TRqzXYnzJnTx29Hk/LKKktGObJwlkCYmniajiu3IFEhKAUu/Mcr0IOwG+01uTcFmtSlTq00NlraNRHtfdsWXS3VdyZaOObxl/8ADpKj4hDVqHl1atOnUXTY8ukKlmADG+9juo22v0kvG8LYV1rrSo1KZP8AKtFVraKa4hQKlUWG63N2PS42tOfZZl+IrBhQSo4BBbTe197E+bdfWS6OT419IWlXYOqhQNVmVgzBVHQjwMbf9MEmz5lwPh6NQ6qlbQuHxNUqNOv7goBZioWzaz229ZBzDhXDjBmvSerrFCjX0uUKaatVqejYA3GkG/SUv8jxrOV5VYuEW4N/ZY2XcmxBPbzmM5Ni+UahpVeUoYFt7AU20sCL7BWNjtsYBs+S8DUsRQSuKzKror2Om4FJtOLHvUeJfMHeZ8BwBSq4dK2usurkv7Ie9OrVCbBV9oBgfa6/hmtnhXFrSFQ03XVVWmtMghmLoz3t0A0ob39J8YPh3GPUFEUqoI0XHisgqHwtttYkX262gH1xnkS4OuKaFijIrqXIJ3JB6AG117gH0lDL+tw3iGbGEtrODIFRiSS3jCeEnc+fwMrsfk9egFatSemG2BYWudjb0NiNjvvBBBiIgCIiAIiIB90KhVlYdVII+EsGzNdWoUlvr1Nck367DyG/0EgYdQXUHoSL9B38zL6plVI1Qi7akOnxHwkHvueov3mEv3Nc3FPsiVs8LbaPwKvXfw1OYO3wnmAzAc96j2AbWSu51arnSPjaS3wuG7KSOUzglyCSHIA+IF7TLiMvw6kgC/hqtfWfwdBtMejXyhrWiA2eEjdQWs6hrnYObm4+Mx4/NuaoGix16ibk3OkL8Oks6eV4e7bn8Owb2QUDXuSO57+Ux1aVIorFAQtDazW1MGtvY9bGStEpw30iOc/OoHQNlYG5uSG9bfrPocQt+QW/DvuPDp3Nt598mki06iAXqEBVbxBLDS7b9d7WvK3N6oaqdK2A8Pa5tsWNtrmEkyVGLfohRETYbhESTl2H5lRE/MwEhvS2ZQi5NJFzwzw2cQQzA6ewHVv/AFNu/lS0SU0BSNiLC/zlhlzcm3LFtIsPTa0x1SWJJ3J3J85yrcjme0wsCFK01v8Af77K6rQXuoPwkW/KHgGw7f4SyqCQsQkiMt+zbdWodx9kOnxBTPVrHyO0mYfE80XTp5zTsRgtWJCD8TD5HrOgYdDTTTSsCBYEi49dptthCOv3KeFdfe5Kfpdf3KfF5Kj7vcn39JioZaKO9Mkeh3EsMPjwSUqeCovVTsD6qe4MxDEq4Ok3ANrzFSnrT9GydePtTj7/AOSPUzTRsxt+8x1M6T8w+cwZlhdakfKa7lOE11QpHTr8JujVBrbKF+XfCxQX3Ngeg+IXwkqp723I9JFqcNgfiP0m34ZVCkaQT2PlPGSa/ncf0l5+MjYuU12c+xmUOm43H1lcZ0PF4eafneF0NqHQy1Vdy6Zws7AVP1RLHhfitsGjU+WHVqi1R4tLK6Cw3sdrHtv6y8yTj1dVBK9NRSoc5lYNULaqlOqHDWO4dmX/ALbbTn02fhupSOExyvTp8wUNS1WuXJNRAFS5sLC/QXN5YOWTcDx3ytCph1C0kprSGsl00VDUPjIJIZnN+mwFpjq8csysOUouuOW+om32yqtW/TfTpsPOT+MEo/ZqpUUtHMw4wZXRqNPlfe7je1+urvPvDZRgiAq0RUrDB0Kwp89159SpbmLfUAoUeKw3/SARl/iGQWZcOod63NqnWzByaL0WAUiygh7+lu8xHjq7eLDhqYOHZUNRlKthyxQllA2Os3UDsJZUuGMvdqypW3So9FNVUWapUCGk3UXVPvVJ6HSLzFj8lwIwlWvQW7Uqh0tUq3WqKdRUKgAn2hc6SATquDbaAUVDim1bF1TTB+1ENbVblstZayG9jqGpdx3E84j4o+0oyLSFMVK7YiodTPqqMuk6dXsLa+3r6TPxlmKVKeHUU0DlOczqqoAKt9NFAv4FA/Fve/SarBB7ERAEREAREQBMuHxLISVNiRb4e/tMUQBeIiQBERJBlrYhntqN9IsBtYfATFEQBERAEsuHagXEUyfzW+YtMOCy2rV9hSR59B85PXhrEDcBbjf2heapzjrTZdx6LlKM4xbSezq2QYUVHsfKY86wQpPZTcSgyjHvpGoFKigA+vqDJtTEFupvONKOno9lXynLnvr8GJxImJ2F5JZpTZzWcqVpqWY/Iet5tqW2MyxRg39ygoYsHGK3YNb9v3nUskwq1Q4YgEKTuROS/wAjrjfRv7xebHluLLgJXZ1a1tN9Ib4jr7payK1JJp+jiYF9kVOElpye0zBxLWp1qulVLlAQ1Rfwgdh2NpOyvDKtBAu9r79Cbm+8tBTTQaaqoUgggC2xkWlQ5aBFIsNgT1t8Opmr5Nx4osS8fL5fkk/9ESovX023lLkBH2p/jb5yfnWM0LpXxMelu3ymt4E1KTh9Lbddj8ZYri3B7KeRco2wXvXs6xlmWmqpII2kOvTsSPKQcvze6+FiAe0zmsD3nPcJJno6rVJ8t9GGuNpqvEltPxm0YiqADNHzrFcx7L0X6y3jRe9nG8tZHg1+SsiCInRPLM8tPYiCBERAPJ7EQBERAEREAREQBERAEREAREQBERAEueG8q573b2F6+vpKab/wZRAw4I6sxv8ADaV8ixwg2jo+Lx43XpS9Ls2dMtpJhwwYBuyDt8JXtJlTDkC56SK6zluzlo9pVHj6ZGqTWs2zCtQbwnUp6XHT0mzuJQcR0r0m9Nx8xN9DXLTOb5JSUG4vTRgyTF1sS/iayL1sOvpNyOXBaQcsoJOyd/fNf4PoAUAR1Ykn5zZKmGIF+0i6yKm1o2YFclTGcn2+yAySJiqAYWIBlg4kd1mqEi5fUpI1HMcRWw58Lkqel97el5kyqviMSbatKjqwH0En5/hw1NvTcfCWeQ4QU6SgdbA+8neXHZFV712cOrFnPJ4cnx9n3Sy0U9tNie56n3mHoDylpinZzdvdIjrKjnt9M7X8PHj0imxlA28JsfOa7WzesjFTa4m44hNpqmfYTxofzHSZbpab00cPyFc4LcHom5Th6mJsahOknZRtq98uxlirtpAt6bzPlFLSF07W6GTKqG5J6zRZd30dLFwkorn3/c17G5WpHQTWMzy3l7j2f0m/1ElPmmHBBHmJupuZSz8CDTaXZo8T6dbEj1nzL55ZrXQiIkkCIiAIiIAiIgCIiAIiIAiIgCIiAInsssoyapXNxsvdj+3nMZNJdm2qmdsuMFtlZNy4IzEAGkx3B1L6+cz0eGKK+0Cx9dvpMgyKkp1KCrDoVPT5ypbdCa4ndw/HZOPYrOv/AA3ypmNJ6IW1iBKCtK2pjeWt3ubfit9TPgZ1SO/MX5yj8Uvsdyu2mrrl3+5MqmavxRi/DoHU/oDLynieaPu+n5u3w85Aq8PI51OWYn4fKWKuMHuRVzlZfDVPezHwXjxpNM+0puPUGdBfMqbUgtt5z4cPKh1U2KsOhveSTm5pbVh/5jdT7/KY3QVktwNWNN1VqGR1r7l7UO8wVDICZ1SIvrHzmGrmobakC59BsPeZgqZL2i/PNp4/S9kLiXGhU0jq02HIcQrJTbsQL/pNNxmUV6hLNb5naSsqathtmXUh8tyPUSxOtOvin2cijJsjkOVkWotaOo51QpCmpQi9prjSNh8zWoNmv+0yNVHnKXBxZ2qJwjHqWz4riadxDjAaigfg3M2LM8SxGmkpJPfsPeZq9TIqxN2IufWXqIpdyOL5Oyc/prWzfeH8WhKMfZlnnGIps33fSc3wdSthuo1J6G9vdLihxHSYbm3vmizGe9otY2dX18j1JF5UaU+bVgqknsDPmpn1M7Ldj2AF5BxmBq1/aOlfyjf5zKuvi9yGXlK1NVdmrO1yT5z5lxWyFh0YH4WlZiMOyGzC36ToxlF+jyttFkO5IxRBnkzNB7ERAEREAREQBERAET7FJj0Un1AJ/SOS35W/tMA+In3yW/K39pjkt+Vv7TAPiJ9tSYbkEe8GfEgklZZhObVVPM/TvOq5QKdG3guFFgv+M55waB9pW/5Wt8p0qhhSykgE2nPzLHGSSPT+FqrVUpy9t6ImKfUxa1rnoO0iOsl1FmBxKilt7Z6BxTjog4mncETU8Pk+rEcv8PtH3Tc2EiZeo57+ehf1Ms12OKejj5GLG2yKl+S/yXD0UHjGyiyrI1exYlRYX2EsMNgGZbgSHUp2JvK/zOS0zqVxgm0v9ENllfmGFDqQR1lo4mCoszhLT2asipNNM0TA5Wz1zT7A7nyF50TLMtpJTa7BQo2XqWMqsqojm1W73UfIX/eXow5te23nNt173oo+PwoVQc2+23/ghNTkerSk5lmFxK8JHTspTW0ajnuBIGtLgjrby85i4ewbVmu7Eovqdz5TZMZSuDPnhrDhaK273P1Mtu7+Xs4ccLllL8fguPsOmmrXG+wUdRaRqtKT2wrABrbecj1FlTntndjXFx0ioxFG01fO8DpOtRseo9Zu1VJU46gCLN02lqm1pnGzsVTi9+zFwzlYVdTDxH6CbJiMOFNgQduo/SYcFT2AEs8Xl7IoYg2M0W28pPZfxaK6q4xKavRBlTmGCBBBEv6gkDFLtMqpvZjl46ae0aBiqBRipmKWufr4x7v3lVOnB7R4y6HCxoRETM1CIiCBERAEREA7n/BnH8jKMRV0CowxhVVPU6qdAAA2Pne03WtnpWsjNTpjDaBqYJdlcjcN5BT1teaT/BfAmrlVYr7SYyowHnfDUlI9DZjb1tNto5b9oFNKT+xS0s6khVV9irAr/Ut2uPUCbIKOuzXNzT6RsrY+iDbQPfoWx69P7TPhcypE/wBLax30r5gfvPHwDre3b2R2NiLAj3GfRy1+l9rW6gdgLdPO5lGU7N9I38o69HKP9oSoppYMoLKzVLgbXsB1A9ZxSdp/2g6ZWjgg1rhquw9wnFryxHejElZZizSqq4/Cfp3E7BkudgU9SWKsJxWWeUZ3Uw58O691PT4eUr5FHyLa9nT8dmxpfCz9L/7OnYmpqYnpIjyjocX0SPEGU/P6zHieLKQ9kMx91hKCx7N+j068jjKO+aLPGVwiljsBNVyjObYku3svsfTyMg5pm71+uy9lHT4yul+ujUWmedy/JudqlX6TO5ZVmgpqRa4I2MrsZW1sT0nP8k4makNFTxoOn5h7vObDT4jw7D27ehBvKM8acXo7mJn40/r3pv8AJaNK/MMYtJSzH4ecg4ziaio8JLn0FvqZqmZ5m9drtsOyjpNtOPJ/qNPkPKVRhxg9svOF80vWcOf6huPf/pOlYLMkSkUZbk95w1Gsbg2I7za8p4ssAtYXt+Mbn4iZ5OO5PlEo+O8hDj8Vz199m31DMDyAM/w7f8QfWQ8dxLRUeE6j5Db6yrGme/R3Z51EYb5o+88xopofMiw95nzwfjA1LTfdD9Cev1moZjj2rNqb4DsJ8YLGNSYMhsR9ffL/APD/AMvj9zzq8rrK+T+n0drfNUNDl6PF5/vKRzNewXFdNh95dD37gyW/EOHH/EHyMouixPWjv0ZeKo7jP3+WTqs1XiLMLeAdb7+lu0ZpxRqBWkP/ACP7TW3ck3JuT3MuY9DXcji+S8lCX01P/J0Th/MBUpqwO62B9CJsOMzd6ihWtYTkWAx70W1Ifh2Pvmy4bi1LeNCD6biarsaW9xLOF5SiUErumjZXMr8xqhVuZV1+KqdvCGJ+AmvZlmr1jvsPyiTTjy32Z5vlaeOoPbMOY4nmOW7dBI88iX0tHlZScm2wRE9vPJJiIiJJAiIgCIiAXuRcX43BU2p4XENSRnLlVCEFrBb+JSeij5SwH8TM0HTGP/bS/wAkRAPf952a/wDOVP7aX+SP952a/wDO1P7aX+SexJ0Cnz/ijF44KMVWarovp1BBa/X2QJTz2JAPJ7EQSeRPYkshiIiQBAiID6BiIgITyexAfoREQZJdHk9iIMRERBMe/YiIgMREQQIiIB5PYiAIiIAiIgCIiAIiI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09600" y="-573087"/>
            <a:ext cx="38290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4" descr="data:image/jpeg;base64,/9j/4AAQSkZJRgABAQAAAQABAAD/2wCEAAkGBxQSEhUUEhQWFhUVFRUYGBQXFhUVFhQaFhcXFxgVFRgYHSggGBolHBQWITEhJSksLi8uFx8zODMsNygtLiwBCgoKDg0OGxAQGy0lICYvLC00Ly8sLCwsLSssLCwsLCwsLCwsLCwsLCwsLCwsLCwsLCwsLCwsLCwsLCwsLDcsLP/AABEIAKUBMQMBIgACEQEDEQH/xAAbAAEAAgMBAQAAAAAAAAAAAAAABAUDBgcBAv/EAD4QAAIBAgQEAwUGBAMJAAAAAAECAAMRBAUSIQYTMUEiUWEycYGRoRQjQlKxwQcVM5LR0vEIF0NUYnKC4fD/xAAaAQEAAgMBAAAAAAAAAAAAAAAAAQQCAwUG/8QALBEAAgICAgIBAwIGAwAAAAAAAAECAwQREiEFMRMiQVEyYRQjQnGBkaGx4f/aAAwDAQACEQMRAD8A4nECZauGdQCykA95ISbMURaAJA0xE90zySNMRFp7aBpnkRaLQNMRE8gg9iIgCIiAInk+kQk2AJJ7DrBKTfo8iXuE4YqMLsQvpa5jE8NMvRgfhNXyw9bLf8Dfx5cSiiZK9BkNmFpjmwqNNPTET6o0i7BVBLMQAB1JOwA9bzK2CqBXYowWm4RyRsjm9lPkfCdvQySDBECLQBEfGIAie2nhEAREQBERAEREAREQBERAMmGqaXViL2INvjLM4mnrvrYhqgYi2wAv1v1O8q6FPUwXzIHzltVyUA+3sAxO1z4bdBffrNctb7LVCm4/SujLUzOne466FF9PcPcn+2YcCyNXqbfdtq8hYXuDv0n1/JBcAMdyv4empS1zv6QmWqyC3tHlbj/qL6j19BMdxRZ1a5JyS6Pp8xplTcWuGGnT1JPha/awt8pgzHF02Xw9S4YjTa3hAtfvuJIOVqFbe5IQqfK7Fd9/SY6mTqD7e1qhOwJ+7AJtv3vC4iau12kZmzCjrVvJWB8NgL7Agf6z3+ZUbNt16+E+Lw26e+8wU8qWwa56oSpAHhY27HaVeMQLUcDoGIHwJhKLfRhZbbCO5JdljlGLp0wdfXUNrX23Ftv8ZnpZgmlVUXICWFhuwa5+koombhs0RyZJa6LDO2XXpQbKPqdz+v0lfETJLRpsnzk2IiJJgIiIAm/8J5GiBXqbM25PXSOwA85omGXxrf8AMv6idbwNDUQBKeXY4pJHd8LRCUpTl9iPUQdun6yNWp3Eusxy9qRFxsZWVBOdGXZ6n6Zw6ZrOc4DUp237GaiwsbGdCx42mh4/+o9vOdPGk2tHkvLUqElJGbI8UtLE0Kj+zTrU3awubKwJsO+wm54HjLDaq3PpKyNjqdZVSiq60Xm+J7e0w1qbHrYzn8vuBMvpYjHUaNcE03LAgd7IxAO4sNpaOMbGvFOF5iCrevald8RyFptUrU6pq0Bo7KB4Ce4PpMB4kwgzDC1lQrh6Wt6l0BJqVtb1Bp7qGZVHoJhwHAoqLS++bXUo0q+9H7sU6lYUtOvV/VF7lena8+q3BNLSxp4lyQMZYNQUBjgyNdyKhsGuLbe+CSXS4vw9SjTTEXLcmmKhWjTBNVMSH1A2sSKIt+0zZtxjhS3Mo/1Fw2Kph+Ta7u6NRJDX6ANvYAeQn1k3AFIPTavUZwS6PS0KpD/Z3rLuHNgNPffYbC8q8HwJzETTX0u1LDVfHS00tOIqCmo16z41uCRbz32gFvWzWg1HGYpaY006t8MSirrqV6Qo1FK9bKbvbznM5vyfw7Qtb7Xt4l/pKTrFQU7XFTQL3uLsD2teUeRcMnFV6tDmcupSPQrsVWoFqsd/DoUlreh98EGuxN4xHAaUlZqmIchdJ00qOuoyVavKo1AurowDN8FAveeYn+H5ppUJr3NOnjnOmndb4NqYCk6vx6yfS3eAaRE6i3AuHGMW+rlO1QLRVGYDl4ZXPMqahouzA9O05dAEREAREQBERAPqkhJAHU7D3yY6Vg9jr1KdN97A9OsiUH0sp8iD8paYjNgTsDbmlz2uNtpg979Firjx7eiPiMTVJvdhayki9vDt1mE80beMeQ8XbpYekslzhdLDSd9X1bUD1mRM0V2t7N+b4iRsHIIse3SY7a+xvcYS/rK1udYsS1rhTcm++9reUxs9U9S+w9dh/hLfEZqqsAPHbRc9tkKn3nefAzpd7hraQNrC9r/EdesJv8CVdfrmQXpVVQNc6QAbaugJ2JF9heQWa5uZJfF/d6B+Yk+vlIszRVtaetMRETI1CIiAIiIAiJtXC/CxrWd1JHUL5jzPpMJTUVtljHx53y4xNYpqT0B+G86Pw/mmpFPR1ABHu7zMuEVNlUC22wt0nxU2lC61WrWj0+H4+eJ9TltP7FtjM0er7R6SA7yjzHMWpDVa47+YnxlePqYg7LZR1P7CalS9bLSza4y+OK7/AAfeeY4It+/YTSGa5J7mdFq5av4lufUbyvxuToR7I/SWabYx6OXn4N1z5bNJmTD12psHRirKbhlJBB9CJMzLLTT3G6/USvl1NP0eenXKEuMi4y+rjMQHSlUqsEvXZA56qy+MDu2tlNh77TAr4q7qDW1KKhdbPdQ9uYXFrqCbXJkvhPOVwr1i/MtVw1SjqpEB0LlDrF/+36zacH/EJEdjymA1YcrUGlqtQYemadqu4F3BBJ3AtazdZJgalhsfjXsaVTENy7EFDUYJYHT7PSwJ+F5grYrEtRGp6po6zYkvytfU2b2dVyTL/hni9cIKt0f7zFUq3gYDwIXLUz0vfUO1tpNPHdP7OKQom4ULp0ry3C1eaGc9bnoQF+MA1tsdjuaoL4nmsnhB5mtkO/hXqV2vsO0xYjLsTQqNcVA60w7shJKpVTVd2X2QVcXue+83HH/xBp1NahKqrUSsupdCvR5hRrUvFvY07Hdbg9BMlL+ItIVXfl1LFqLhjoao/KorSKOSQLHTq1WPtNtvANQwK4zQ+KptVC00QNV1Mvg1LTVVJ9oB9IsL2kvA5Xj2oVDTL8g0udU+9shRyyktc+0dJ269ZYZlxjTq4WvS01Q9ajhaejUv2en9mdDqQdfEEv02JPXrMFTi1fsjYcK4JwdLD3BGnVTrNULGx6ENaARsqwmY1UFSi1UpWrLS1CoVD1NFhck/lFr9O0oxl9UtoFKprC30BH1abX1abXtbe82XhbipMNSppUWoeVjFxI0lbMAmgobkWPUiT8u48VAnMV2YYelSaqbO+ulWepcXYEghwNyLFRsQIBoUSbnWMFfEVaoGkVKjPp2uNRJsbAC/uEhQQIiIAiIgCJ9U0LEAbkmwkytljDoyswbSVU7gnoB59OokbIbSIMSUMsq30hDe17ehNr/OYhhnJYaTdfaHlvbf4xtDaMUSS2X1ACSjWHU26f8A158VsI6+0pG+nfzte3yIjY2jDElHLqoIUobncDzj+XVd/A23Xbp3+O3lG0OS/JFiIkkiIiAIET0Ke0glLZJyuhrqovYsL+6dWwbMoIQ22tt5eU5Tgahp1EcgjSwPSdXyXM0VgxGpSP1nPzOXWj0nhdKE1rswVFkaossczxCu5ZRYGQXlOLZ6L9UNvoqMwoBgQe4Ikvh/D8umgXr1v63Mr87xoRT7unrJfDmMDUkPcbH4SzLl8fRy6pVfxOvvot69ybtuT3kWrTvL3Mq1Bqa8s+K28pKjSsm9nRUlOHa0UuZUAQR5zSaq2JHkTN7zKoLH3TRqzXYnzJnTx29Hk/LKKktGObJwlkCYmniajiu3IFEhKAUu/Mcr0IOwG+01uTcFmtSlTq00NlraNRHtfdsWXS3VdyZaOObxl/8ADpKj4hDVqHl1atOnUXTY8ukKlmADG+9juo22v0kvG8LYV1rrSo1KZP8AKtFVraKa4hQKlUWG63N2PS42tOfZZl+IrBhQSo4BBbTe197E+bdfWS6OT419IWlXYOqhQNVmVgzBVHQjwMbf9MEmz5lwPh6NQ6qlbQuHxNUqNOv7goBZioWzaz229ZBzDhXDjBmvSerrFCjX0uUKaatVqejYA3GkG/SUv8jxrOV5VYuEW4N/ZY2XcmxBPbzmM5Ni+UahpVeUoYFt7AU20sCL7BWNjtsYBs+S8DUsRQSuKzKror2Om4FJtOLHvUeJfMHeZ8BwBSq4dK2usurkv7Ie9OrVCbBV9oBgfa6/hmtnhXFrSFQ03XVVWmtMghmLoz3t0A0ob39J8YPh3GPUFEUqoI0XHisgqHwtttYkX262gH1xnkS4OuKaFijIrqXIJ3JB6AG117gH0lDL+tw3iGbGEtrODIFRiSS3jCeEnc+fwMrsfk9egFatSemG2BYWudjb0NiNjvvBBBiIgCIiAIiIB90KhVlYdVII+EsGzNdWoUlvr1Nck367DyG/0EgYdQXUHoSL9B38zL6plVI1Qi7akOnxHwkHvueov3mEv3Nc3FPsiVs8LbaPwKvXfw1OYO3wnmAzAc96j2AbWSu51arnSPjaS3wuG7KSOUzglyCSHIA+IF7TLiMvw6kgC/hqtfWfwdBtMejXyhrWiA2eEjdQWs6hrnYObm4+Mx4/NuaoGix16ibk3OkL8Oks6eV4e7bn8Owb2QUDXuSO57+Ux1aVIorFAQtDazW1MGtvY9bGStEpw30iOc/OoHQNlYG5uSG9bfrPocQt+QW/DvuPDp3Nt598mki06iAXqEBVbxBLDS7b9d7WvK3N6oaqdK2A8Pa5tsWNtrmEkyVGLfohRETYbhESTl2H5lRE/MwEhvS2ZQi5NJFzwzw2cQQzA6ewHVv/AFNu/lS0SU0BSNiLC/zlhlzcm3LFtIsPTa0x1SWJJ3J3J85yrcjme0wsCFK01v8Af77K6rQXuoPwkW/KHgGw7f4SyqCQsQkiMt+zbdWodx9kOnxBTPVrHyO0mYfE80XTp5zTsRgtWJCD8TD5HrOgYdDTTTSsCBYEi49dptthCOv3KeFdfe5Kfpdf3KfF5Kj7vcn39JioZaKO9Mkeh3EsMPjwSUqeCovVTsD6qe4MxDEq4Ok3ANrzFSnrT9GydePtTj7/AOSPUzTRsxt+8x1M6T8w+cwZlhdakfKa7lOE11QpHTr8JujVBrbKF+XfCxQX3Ngeg+IXwkqp723I9JFqcNgfiP0m34ZVCkaQT2PlPGSa/ncf0l5+MjYuU12c+xmUOm43H1lcZ0PF4eafneF0NqHQy1Vdy6Zws7AVP1RLHhfitsGjU+WHVqi1R4tLK6Cw3sdrHtv6y8yTj1dVBK9NRSoc5lYNULaqlOqHDWO4dmX/ALbbTn02fhupSOExyvTp8wUNS1WuXJNRAFS5sLC/QXN5YOWTcDx3ytCph1C0kprSGsl00VDUPjIJIZnN+mwFpjq8csysOUouuOW+om32yqtW/TfTpsPOT+MEo/ZqpUUtHMw4wZXRqNPlfe7je1+urvPvDZRgiAq0RUrDB0Kwp89159SpbmLfUAoUeKw3/SARl/iGQWZcOod63NqnWzByaL0WAUiygh7+lu8xHjq7eLDhqYOHZUNRlKthyxQllA2Os3UDsJZUuGMvdqypW3So9FNVUWapUCGk3UXVPvVJ6HSLzFj8lwIwlWvQW7Uqh0tUq3WqKdRUKgAn2hc6SATquDbaAUVDim1bF1TTB+1ENbVblstZayG9jqGpdx3E84j4o+0oyLSFMVK7YiodTPqqMuk6dXsLa+3r6TPxlmKVKeHUU0DlOczqqoAKt9NFAv4FA/Fve/SarBB7ERAEREAREQBMuHxLISVNiRb4e/tMUQBeIiQBERJBlrYhntqN9IsBtYfATFEQBERAEsuHagXEUyfzW+YtMOCy2rV9hSR59B85PXhrEDcBbjf2heapzjrTZdx6LlKM4xbSezq2QYUVHsfKY86wQpPZTcSgyjHvpGoFKigA+vqDJtTEFupvONKOno9lXynLnvr8GJxImJ2F5JZpTZzWcqVpqWY/Iet5tqW2MyxRg39ygoYsHGK3YNb9v3nUskwq1Q4YgEKTuROS/wAjrjfRv7xebHluLLgJXZ1a1tN9Ib4jr7payK1JJp+jiYF9kVOElpye0zBxLWp1qulVLlAQ1Rfwgdh2NpOyvDKtBAu9r79Cbm+8tBTTQaaqoUgggC2xkWlQ5aBFIsNgT1t8Opmr5Nx4osS8fL5fkk/9ESovX023lLkBH2p/jb5yfnWM0LpXxMelu3ymt4E1KTh9Lbddj8ZYri3B7KeRco2wXvXs6xlmWmqpII2kOvTsSPKQcvze6+FiAe0zmsD3nPcJJno6rVJ8t9GGuNpqvEltPxm0YiqADNHzrFcx7L0X6y3jRe9nG8tZHg1+SsiCInRPLM8tPYiCBERAPJ7EQBERAEREAREQBERAEREAREQBERAEueG8q573b2F6+vpKab/wZRAw4I6sxv8ADaV8ixwg2jo+Lx43XpS9Ls2dMtpJhwwYBuyDt8JXtJlTDkC56SK6zluzlo9pVHj6ZGqTWs2zCtQbwnUp6XHT0mzuJQcR0r0m9Nx8xN9DXLTOb5JSUG4vTRgyTF1sS/iayL1sOvpNyOXBaQcsoJOyd/fNf4PoAUAR1Ykn5zZKmGIF+0i6yKm1o2YFclTGcn2+yAySJiqAYWIBlg4kd1mqEi5fUpI1HMcRWw58Lkqel97el5kyqviMSbatKjqwH0En5/hw1NvTcfCWeQ4QU6SgdbA+8neXHZFV712cOrFnPJ4cnx9n3Sy0U9tNie56n3mHoDylpinZzdvdIjrKjnt9M7X8PHj0imxlA28JsfOa7WzesjFTa4m44hNpqmfYTxofzHSZbpab00cPyFc4LcHom5Th6mJsahOknZRtq98uxlirtpAt6bzPlFLSF07W6GTKqG5J6zRZd30dLFwkorn3/c17G5WpHQTWMzy3l7j2f0m/1ElPmmHBBHmJupuZSz8CDTaXZo8T6dbEj1nzL55ZrXQiIkkCIiAIiIAiIgCIiAIiIAiIgCIiAInsssoyapXNxsvdj+3nMZNJdm2qmdsuMFtlZNy4IzEAGkx3B1L6+cz0eGKK+0Cx9dvpMgyKkp1KCrDoVPT5ypbdCa4ndw/HZOPYrOv/AA3ypmNJ6IW1iBKCtK2pjeWt3ubfit9TPgZ1SO/MX5yj8Uvsdyu2mrrl3+5MqmavxRi/DoHU/oDLynieaPu+n5u3w85Aq8PI51OWYn4fKWKuMHuRVzlZfDVPezHwXjxpNM+0puPUGdBfMqbUgtt5z4cPKh1U2KsOhveSTm5pbVh/5jdT7/KY3QVktwNWNN1VqGR1r7l7UO8wVDICZ1SIvrHzmGrmobakC59BsPeZgqZL2i/PNp4/S9kLiXGhU0jq02HIcQrJTbsQL/pNNxmUV6hLNb5naSsqathtmXUh8tyPUSxOtOvin2cijJsjkOVkWotaOo51QpCmpQi9prjSNh8zWoNmv+0yNVHnKXBxZ2qJwjHqWz4riadxDjAaigfg3M2LM8SxGmkpJPfsPeZq9TIqxN2IufWXqIpdyOL5Oyc/prWzfeH8WhKMfZlnnGIps33fSc3wdSthuo1J6G9vdLihxHSYbm3vmizGe9otY2dX18j1JF5UaU+bVgqknsDPmpn1M7Ldj2AF5BxmBq1/aOlfyjf5zKuvi9yGXlK1NVdmrO1yT5z5lxWyFh0YH4WlZiMOyGzC36ToxlF+jyttFkO5IxRBnkzNB7ERAEREAREQBERAET7FJj0Un1AJ/SOS35W/tMA+In3yW/K39pjkt+Vv7TAPiJ9tSYbkEe8GfEgklZZhObVVPM/TvOq5QKdG3guFFgv+M55waB9pW/5Wt8p0qhhSykgE2nPzLHGSSPT+FqrVUpy9t6ImKfUxa1rnoO0iOsl1FmBxKilt7Z6BxTjog4mncETU8Pk+rEcv8PtH3Tc2EiZeo57+ehf1Ms12OKejj5GLG2yKl+S/yXD0UHjGyiyrI1exYlRYX2EsMNgGZbgSHUp2JvK/zOS0zqVxgm0v9ENllfmGFDqQR1lo4mCoszhLT2asipNNM0TA5Wz1zT7A7nyF50TLMtpJTa7BQo2XqWMqsqojm1W73UfIX/eXow5te23nNt173oo+PwoVQc2+23/ghNTkerSk5lmFxK8JHTspTW0ajnuBIGtLgjrby85i4ewbVmu7Eovqdz5TZMZSuDPnhrDhaK273P1Mtu7+Xs4ccLllL8fguPsOmmrXG+wUdRaRqtKT2wrABrbecj1FlTntndjXFx0ioxFG01fO8DpOtRseo9Zu1VJU46gCLN02lqm1pnGzsVTi9+zFwzlYVdTDxH6CbJiMOFNgQduo/SYcFT2AEs8Xl7IoYg2M0W28pPZfxaK6q4xKavRBlTmGCBBBEv6gkDFLtMqpvZjl46ae0aBiqBRipmKWufr4x7v3lVOnB7R4y6HCxoRETM1CIiCBERAEREA7n/BnH8jKMRV0CowxhVVPU6qdAAA2Pne03WtnpWsjNTpjDaBqYJdlcjcN5BT1teaT/BfAmrlVYr7SYyowHnfDUlI9DZjb1tNto5b9oFNKT+xS0s6khVV9irAr/Ut2uPUCbIKOuzXNzT6RsrY+iDbQPfoWx69P7TPhcypE/wBLax30r5gfvPHwDre3b2R2NiLAj3GfRy1+l9rW6gdgLdPO5lGU7N9I38o69HKP9oSoppYMoLKzVLgbXsB1A9ZxSdp/2g6ZWjgg1rhquw9wnFryxHejElZZizSqq4/Cfp3E7BkudgU9SWKsJxWWeUZ3Uw58O691PT4eUr5FHyLa9nT8dmxpfCz9L/7OnYmpqYnpIjyjocX0SPEGU/P6zHieLKQ9kMx91hKCx7N+j068jjKO+aLPGVwiljsBNVyjObYku3svsfTyMg5pm71+uy9lHT4yul+ujUWmedy/JudqlX6TO5ZVmgpqRa4I2MrsZW1sT0nP8k4makNFTxoOn5h7vObDT4jw7D27ehBvKM8acXo7mJn40/r3pv8AJaNK/MMYtJSzH4ecg4ziaio8JLn0FvqZqmZ5m9drtsOyjpNtOPJ/qNPkPKVRhxg9svOF80vWcOf6huPf/pOlYLMkSkUZbk95w1Gsbg2I7za8p4ssAtYXt+Mbn4iZ5OO5PlEo+O8hDj8Vz199m31DMDyAM/w7f8QfWQ8dxLRUeE6j5Db6yrGme/R3Z51EYb5o+88xopofMiw95nzwfjA1LTfdD9Cev1moZjj2rNqb4DsJ8YLGNSYMhsR9ffL/APD/AMvj9zzq8rrK+T+n0drfNUNDl6PF5/vKRzNewXFdNh95dD37gyW/EOHH/EHyMouixPWjv0ZeKo7jP3+WTqs1XiLMLeAdb7+lu0ZpxRqBWkP/ACP7TW3ck3JuT3MuY9DXcji+S8lCX01P/J0Th/MBUpqwO62B9CJsOMzd6ihWtYTkWAx70W1Ifh2Pvmy4bi1LeNCD6biarsaW9xLOF5SiUErumjZXMr8xqhVuZV1+KqdvCGJ+AmvZlmr1jvsPyiTTjy32Z5vlaeOoPbMOY4nmOW7dBI88iX0tHlZScm2wRE9vPJJiIiJJAiIgCIiAXuRcX43BU2p4XENSRnLlVCEFrBb+JSeij5SwH8TM0HTGP/bS/wAkRAPf952a/wDOVP7aX+SP952a/wDO1P7aX+SexJ0Cnz/ijF44KMVWarovp1BBa/X2QJTz2JAPJ7EQSeRPYkshiIiQBAiID6BiIgITyexAfoREQZJdHk9iIMRERBMe/YiIgMREQQIiIB5PYiAIiIAiIgCIiAIiI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43808" y="-5558"/>
            <a:ext cx="38290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543897" cy="436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0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Numbers all around us</a:t>
            </a:r>
            <a:endParaRPr lang="en-GB" dirty="0"/>
          </a:p>
        </p:txBody>
      </p:sp>
      <p:pic>
        <p:nvPicPr>
          <p:cNvPr id="8194" name="Picture 2" descr="http://t1.gstatic.com/images?q=tbn:ANd9GcTRxeC8G30foxAxk50JrBN3HtoF9Id-y_5NmTXlLxj0kgPcq8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80429"/>
            <a:ext cx="3528392" cy="47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Looking for Shape in the environment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048672" cy="428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Ready, Set, Go Maths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Part of the new Literacy and numeracy strategies encouraged by the DES.</a:t>
            </a:r>
          </a:p>
          <a:p>
            <a:r>
              <a:rPr lang="en-GB" sz="2800" dirty="0" smtClean="0"/>
              <a:t>An initiative which is funded for DEIS schools.</a:t>
            </a:r>
          </a:p>
          <a:p>
            <a:r>
              <a:rPr lang="en-GB" sz="2800" dirty="0" smtClean="0"/>
              <a:t>PA have funded the Materials for RSGM.</a:t>
            </a:r>
          </a:p>
          <a:p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1700314" cy="127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47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227008"/>
          </a:xfrm>
        </p:spPr>
        <p:txBody>
          <a:bodyPr/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en-GB" dirty="0" smtClean="0"/>
              <a:t>NCCA website has useful tips for parents on how to help your child with play,  language development and maths.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GB" dirty="0" smtClean="0"/>
              <a:t>There are clips on how to help your child in a number of languages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pPr marL="484632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 smtClean="0"/>
              <a:t>Useful links for parents</a:t>
            </a:r>
            <a:endParaRPr lang="en-GB" sz="4800" dirty="0"/>
          </a:p>
        </p:txBody>
      </p:sp>
      <p:sp>
        <p:nvSpPr>
          <p:cNvPr id="5" name="Rectangle 4"/>
          <p:cNvSpPr/>
          <p:nvPr/>
        </p:nvSpPr>
        <p:spPr>
          <a:xfrm>
            <a:off x="1835696" y="4077072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See school website for links to</a:t>
            </a:r>
            <a:br>
              <a:rPr lang="en-GB" sz="2800" dirty="0" smtClean="0"/>
            </a:br>
            <a:r>
              <a:rPr lang="en-GB" sz="2800" dirty="0" smtClean="0"/>
              <a:t>Video clips on how to help your child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57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Ready, Set, Go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/>
              <a:t>Key message is to have children engaged in </a:t>
            </a:r>
            <a:r>
              <a:rPr lang="en-GB" sz="2800" dirty="0">
                <a:solidFill>
                  <a:srgbClr val="FF0000"/>
                </a:solidFill>
              </a:rPr>
              <a:t>active learning</a:t>
            </a:r>
            <a:r>
              <a:rPr lang="en-GB" sz="2800" dirty="0"/>
              <a:t>.</a:t>
            </a:r>
          </a:p>
          <a:p>
            <a:r>
              <a:rPr lang="en-GB" sz="2800" dirty="0"/>
              <a:t>Where possible two teachers are in the class working with smaller groups.</a:t>
            </a:r>
          </a:p>
          <a:p>
            <a:r>
              <a:rPr lang="en-GB" sz="2800" dirty="0"/>
              <a:t>Children work at a ‘station’. Usually doing one activity per day. </a:t>
            </a:r>
            <a:r>
              <a:rPr lang="en-GB" sz="2800" dirty="0" smtClean="0"/>
              <a:t>Five different activities per week.</a:t>
            </a:r>
            <a:endParaRPr lang="en-GB" sz="2800" dirty="0"/>
          </a:p>
          <a:p>
            <a:r>
              <a:rPr lang="en-GB" sz="2800" dirty="0"/>
              <a:t>The activities are generally working with concrete materials and playing games.</a:t>
            </a:r>
          </a:p>
          <a:p>
            <a:r>
              <a:rPr lang="en-GB" sz="2800" dirty="0" smtClean="0"/>
              <a:t>Focus is on discovery learning, and developing language for children to describe the process used.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1475"/>
            <a:ext cx="1498352" cy="112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Sorting by colour</a:t>
            </a:r>
            <a:endParaRPr lang="en-GB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2081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Matching numbers to objects</a:t>
            </a:r>
            <a:endParaRPr lang="en-GB" dirty="0"/>
          </a:p>
        </p:txBody>
      </p:sp>
      <p:pic>
        <p:nvPicPr>
          <p:cNvPr id="4" name="Picture 6" descr="http://t2.gstatic.com/images?q=tbn:ANd9GcRbG28xH5rZEsJKABbgUUjHdejp8ljkJZD5MZXvlHUihkuFrgTz2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8" cy="49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Dice games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924128" cy="51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Making shapes from 5 interlocking cubes.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52" y="1628800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Ordering numbers in a 20 frame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600125" cy="49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the story of 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37" y="1556792"/>
            <a:ext cx="6908171" cy="51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192</TotalTime>
  <Words>227</Words>
  <Application>Microsoft Office PowerPoint</Application>
  <PresentationFormat>On-screen Show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Ready, Set, Go- Maths</vt:lpstr>
      <vt:lpstr>Ready, Set, Go Maths</vt:lpstr>
      <vt:lpstr>Ready, Set, Go Maths</vt:lpstr>
      <vt:lpstr>Sorting by colour</vt:lpstr>
      <vt:lpstr>Matching numbers to objects</vt:lpstr>
      <vt:lpstr>Dice games</vt:lpstr>
      <vt:lpstr>Making shapes from 5 interlocking cubes.</vt:lpstr>
      <vt:lpstr>Ordering numbers in a 20 frame </vt:lpstr>
      <vt:lpstr>Making the story of 10</vt:lpstr>
      <vt:lpstr>Making squares</vt:lpstr>
      <vt:lpstr>Go Fish!</vt:lpstr>
      <vt:lpstr>Copying a pattern</vt:lpstr>
      <vt:lpstr>Happy Faces Dice Game One to One Correspondence</vt:lpstr>
      <vt:lpstr>Snail Trail Number Dice Game</vt:lpstr>
      <vt:lpstr>Fun with shapes</vt:lpstr>
      <vt:lpstr> Maths Eyes </vt:lpstr>
      <vt:lpstr>Maths Eyes Looking for numbers all around us.</vt:lpstr>
      <vt:lpstr>Numbers all around us</vt:lpstr>
      <vt:lpstr>Looking for Shape in the environment</vt:lpstr>
      <vt:lpstr>Useful links for parents</vt:lpstr>
    </vt:vector>
  </TitlesOfParts>
  <Company>St Patricks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Ready, Set, Go- Maths</dc:title>
  <dc:creator>hmeeley</dc:creator>
  <cp:lastModifiedBy>hmeeley</cp:lastModifiedBy>
  <cp:revision>20</cp:revision>
  <dcterms:created xsi:type="dcterms:W3CDTF">2014-09-11T08:28:14Z</dcterms:created>
  <dcterms:modified xsi:type="dcterms:W3CDTF">2014-09-15T13:11:37Z</dcterms:modified>
</cp:coreProperties>
</file>